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0" r:id="rId5"/>
    <p:sldId id="271" r:id="rId6"/>
    <p:sldId id="259" r:id="rId7"/>
    <p:sldId id="272" r:id="rId8"/>
    <p:sldId id="273" r:id="rId9"/>
    <p:sldId id="260" r:id="rId10"/>
    <p:sldId id="274" r:id="rId11"/>
    <p:sldId id="275" r:id="rId12"/>
    <p:sldId id="276" r:id="rId13"/>
    <p:sldId id="261" r:id="rId14"/>
    <p:sldId id="278" r:id="rId15"/>
    <p:sldId id="262" r:id="rId16"/>
    <p:sldId id="279" r:id="rId17"/>
    <p:sldId id="280" r:id="rId18"/>
    <p:sldId id="263" r:id="rId19"/>
    <p:sldId id="281" r:id="rId20"/>
    <p:sldId id="282" r:id="rId21"/>
    <p:sldId id="264" r:id="rId22"/>
    <p:sldId id="283" r:id="rId23"/>
    <p:sldId id="284" r:id="rId24"/>
    <p:sldId id="265" r:id="rId25"/>
    <p:sldId id="285" r:id="rId26"/>
    <p:sldId id="286" r:id="rId27"/>
    <p:sldId id="266" r:id="rId28"/>
    <p:sldId id="287" r:id="rId29"/>
    <p:sldId id="288" r:id="rId30"/>
    <p:sldId id="267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3745-03F3-47A6-B8DD-D85AC49C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76C05-D071-41BB-B588-3A3086BC3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B986C-F65E-48CD-A982-50B8FF258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0B4F4-09A9-4FE4-A942-F428134E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5D52D-87B0-416D-9D2D-3DEC1B919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58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D790-D4A7-421B-9F0B-7B8E20B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19B05-BE12-428F-9CF4-28D89C79E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8D62-6A45-444D-82E4-055BD68C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379C-E32D-4602-8498-9D5F8CAF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7A7D0-22D9-424C-8CAC-20C577CD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60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B9F82F-D7AA-4079-B8CB-C2291FAB9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D6C91-4231-40D0-BC2E-DAB8EE638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CCCC-BD0E-479E-8453-939A2564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D5DC9-6413-41C7-A72D-A41A20976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B6544-15FC-4427-BB7F-DE37777C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749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46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892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930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312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458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3246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59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3696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7A96-D5AC-46ED-AE80-10D68AD4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42A98-DC7F-4FD3-B393-330C9D298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CA8DA-A52C-441A-9984-B304FDE5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B39EA-B99F-40B2-B5B8-9A99C6218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ABFE-A5F4-4F20-BD75-56C5B031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3418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39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121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458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E9C8-0A3D-4435-A6C1-FCC90E18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72800-9991-4DEC-8E17-C7BB672C5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5DB1C-B14B-418E-83E0-2E314438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352A-5566-4A21-9C24-B0F763A4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2C39-680B-4796-B90F-D91461A2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791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C195-3B7C-4537-96B0-68AB367C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F67D9-8A02-4592-8B62-3BC3CDBFE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542A3-F034-485F-B0FA-2A473F45D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52888-B946-47F5-B73A-78E0767A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F8261-6669-4F57-BE71-3230723F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AC845-DDC8-4274-BCCB-C23BA38A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1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3A13-7792-4DCC-BA5C-E3B86BB8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12C03-FCF8-436B-B021-6A0AB3CF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B1AA-426F-4AEA-A319-F75FA484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76BE7-9AC5-41B0-83CA-E9148F14B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C9B8B-76F2-4C05-9E9E-5191095E0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F8D78-7A39-40C5-8208-5AAC81F0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3BC8E-FE85-4A25-B811-D6071189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0BFD7F-369D-41B5-B2A1-64C79825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377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63EE-D9CE-435D-8C3D-953661E8D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FB7ED-EA23-41E2-9365-06321739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FA152-6144-4DF5-A0CC-DF52A2B0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1EC59-7A30-4301-B924-F3A86970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95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B05B2-B00E-4397-98B3-B5D31AFC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165EC-9F69-44D4-A531-235B063A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BCB99-29AB-4610-9C5E-4CCF0320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1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838E-69E5-4986-93F9-C736EF8E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E18F-4A74-405C-9810-CA0E7907D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AE1B-45D7-43D0-BAC1-C96EFCAF9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DB2AB-BB00-47A2-9115-47E44445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E677A-5AAA-4717-A926-ED17510A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9C419-85EE-4F85-9DF3-FD8B5593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59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0FCB-01C9-4F49-B4A2-C811F462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AB87C-061F-4CD7-815A-7968924F0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A6016-4B5E-4CAB-B867-9CA2D28B0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D2DD9-68B1-40E2-B50C-3D1D83E0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2EBDF-65E0-4728-9712-38B9B5AD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BEB62-0B20-43B4-A49B-0DD32193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003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1EAA74-81AE-4539-B359-6AD1C0FD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87EE9-BDC9-4473-9FFC-EF7769EC2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9630-F58D-4449-84D0-B8CCC49E3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118B4-06A7-4E11-B6CF-2FE9398A48E9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9A73B-26AC-46A1-A87F-8FA734348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36FA7-46E6-4770-8FC7-A11E343D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D7E43-21BC-409E-87B1-94815FCFB7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50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936EB-9A32-4F6B-81AF-DB74703696ED}" type="datetimeFigureOut">
              <a:rPr lang="en-AU" smtClean="0"/>
              <a:t>5/02/2020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512DF-560F-443B-BAD1-82F10FC78F3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5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02E294-99A7-421B-9023-A1019788D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522" y="643467"/>
            <a:ext cx="1589351" cy="30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4229-1449-43C5-AD04-D76E32199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1539240"/>
            <a:ext cx="5133340" cy="5133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725F8-E111-4F9A-A971-7715B918492F}"/>
              </a:ext>
            </a:extLst>
          </p:cNvPr>
          <p:cNvSpPr txBox="1"/>
          <p:nvPr/>
        </p:nvSpPr>
        <p:spPr>
          <a:xfrm>
            <a:off x="2804160" y="643467"/>
            <a:ext cx="674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It’s a long way to the shop.</a:t>
            </a:r>
          </a:p>
        </p:txBody>
      </p:sp>
    </p:spTree>
    <p:extLst>
      <p:ext uri="{BB962C8B-B14F-4D97-AF65-F5344CB8AC3E}">
        <p14:creationId xmlns:p14="http://schemas.microsoft.com/office/powerpoint/2010/main" val="1195019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12535" y="4520277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76188" y="4574692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531D07-41D0-4E47-A911-80953DADC2BF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ED0B67-E6B3-45BD-89C6-6155D4A2D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19571" r="10611" b="17959"/>
          <a:stretch/>
        </p:blipFill>
        <p:spPr>
          <a:xfrm>
            <a:off x="7540023" y="4961015"/>
            <a:ext cx="1248841" cy="99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82DE5-3D4D-4BD7-8FFD-61FE54B1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2509708" y="1594819"/>
            <a:ext cx="1302827" cy="78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88EF9A-2723-4398-908C-1B8B51E8C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4349690" y="1493551"/>
            <a:ext cx="1094810" cy="997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226930-E10D-4809-8BEA-83FB21951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6" y="3428612"/>
            <a:ext cx="2743202" cy="27432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BFD7227-018A-4EFF-B50D-B51014E4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74" y="3315287"/>
            <a:ext cx="2742815" cy="27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8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7025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27982-048E-489D-B4D5-45D286E9688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F31BE6-A9B7-4860-99C0-1BA0B42D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79" y="3429000"/>
            <a:ext cx="2716628" cy="2742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5BB8D-EB1C-4EA4-92BA-750B39A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8714" r="19000" b="12857"/>
          <a:stretch/>
        </p:blipFill>
        <p:spPr>
          <a:xfrm>
            <a:off x="1011437" y="1398787"/>
            <a:ext cx="910167" cy="1162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2E933-B5B1-4CAD-9219-07E622C808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25713" r="6715" b="25858"/>
          <a:stretch/>
        </p:blipFill>
        <p:spPr>
          <a:xfrm>
            <a:off x="2577069" y="1576935"/>
            <a:ext cx="1175781" cy="805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E4A76-C838-4E5F-BE7F-B6A4AB9D3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4219346" y="1576934"/>
            <a:ext cx="1305383" cy="8057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30809E-020C-4EE5-BAFD-DF22F17D1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94" y="3532474"/>
            <a:ext cx="2742816" cy="27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4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7025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27982-048E-489D-B4D5-45D286E9688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F31BE6-A9B7-4860-99C0-1BA0B42D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79" y="3429000"/>
            <a:ext cx="2716628" cy="2742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5BB8D-EB1C-4EA4-92BA-750B39A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8714" r="19000" b="12857"/>
          <a:stretch/>
        </p:blipFill>
        <p:spPr>
          <a:xfrm>
            <a:off x="1011437" y="1398787"/>
            <a:ext cx="910167" cy="116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1AF0CA-8403-4D3C-A173-86070935C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25713" r="6715" b="25858"/>
          <a:stretch/>
        </p:blipFill>
        <p:spPr>
          <a:xfrm>
            <a:off x="3946858" y="4528625"/>
            <a:ext cx="1175781" cy="805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E4A76-C838-4E5F-BE7F-B6A4AB9D3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4219346" y="1576934"/>
            <a:ext cx="1305383" cy="8057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30809E-020C-4EE5-BAFD-DF22F17D1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94" y="3532474"/>
            <a:ext cx="2742816" cy="27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4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7025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327982-048E-489D-B4D5-45D286E9688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F31BE6-A9B7-4860-99C0-1BA0B42D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80" y="3532475"/>
            <a:ext cx="2716628" cy="2742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418C32-5920-4237-884B-B2A989CD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455" y="3543215"/>
            <a:ext cx="2716628" cy="2742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5BB8D-EB1C-4EA4-92BA-750B39A896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8714" r="19000" b="12857"/>
          <a:stretch/>
        </p:blipFill>
        <p:spPr>
          <a:xfrm>
            <a:off x="1011437" y="1398787"/>
            <a:ext cx="910167" cy="116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1AF0CA-8403-4D3C-A173-86070935C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25713" r="6715" b="25858"/>
          <a:stretch/>
        </p:blipFill>
        <p:spPr>
          <a:xfrm>
            <a:off x="7429667" y="5168816"/>
            <a:ext cx="1175781" cy="805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E4A76-C838-4E5F-BE7F-B6A4AB9D3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4219346" y="1576934"/>
            <a:ext cx="1305383" cy="8057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30809E-020C-4EE5-BAFD-DF22F17D1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94" y="3532474"/>
            <a:ext cx="2742816" cy="2742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542C5F-DDA1-4E4D-8960-226817CF9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94" y="3532474"/>
            <a:ext cx="2742816" cy="27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8B392-46C8-44DB-83A0-D44AFFA06E8E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D5C56B-B486-49FF-B071-B974D569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5" y="3609871"/>
            <a:ext cx="2742816" cy="2742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698FD4-B7AB-4B46-94D8-7D1DA328E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7856" r="9020" b="13387"/>
          <a:stretch/>
        </p:blipFill>
        <p:spPr>
          <a:xfrm>
            <a:off x="821265" y="1396653"/>
            <a:ext cx="1259270" cy="1169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B772E-D491-49BC-8F0C-F584386CE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23906" r="7428" b="18073"/>
          <a:stretch/>
        </p:blipFill>
        <p:spPr>
          <a:xfrm flipH="1">
            <a:off x="2557843" y="1428955"/>
            <a:ext cx="1243773" cy="1145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27445-7EFA-42D1-9987-39A226198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404797" y="1396653"/>
            <a:ext cx="1042805" cy="125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A112F4-8C25-4DEE-B650-9F6584B3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3609871"/>
            <a:ext cx="2742817" cy="27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8B392-46C8-44DB-83A0-D44AFFA06E8E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D5C56B-B486-49FF-B071-B974D569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5" y="3609871"/>
            <a:ext cx="2742816" cy="27428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05B340-2C53-4F7D-8EB2-E4BB67DF1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7856" r="9020" b="13387"/>
          <a:stretch/>
        </p:blipFill>
        <p:spPr>
          <a:xfrm>
            <a:off x="3867948" y="4387880"/>
            <a:ext cx="1259270" cy="1169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B772E-D491-49BC-8F0C-F584386CE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23906" r="7428" b="18073"/>
          <a:stretch/>
        </p:blipFill>
        <p:spPr>
          <a:xfrm flipH="1">
            <a:off x="2557843" y="1428955"/>
            <a:ext cx="1243773" cy="1145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27445-7EFA-42D1-9987-39A226198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404797" y="1396653"/>
            <a:ext cx="1042805" cy="125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A112F4-8C25-4DEE-B650-9F6584B38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3609871"/>
            <a:ext cx="2742817" cy="27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09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8B392-46C8-44DB-83A0-D44AFFA06E8E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FE1708-09C6-472C-B57B-26D631BF0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0" y="3429000"/>
            <a:ext cx="2742816" cy="27428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05B340-2C53-4F7D-8EB2-E4BB67DF1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7856" r="9020" b="13387"/>
          <a:stretch/>
        </p:blipFill>
        <p:spPr>
          <a:xfrm>
            <a:off x="7342668" y="4844127"/>
            <a:ext cx="1259270" cy="1169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6B772E-D491-49BC-8F0C-F584386CE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23906" r="7428" b="18073"/>
          <a:stretch/>
        </p:blipFill>
        <p:spPr>
          <a:xfrm flipH="1">
            <a:off x="2557843" y="1428955"/>
            <a:ext cx="1243773" cy="1145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F27445-7EFA-42D1-9987-39A226198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404797" y="1396653"/>
            <a:ext cx="1042805" cy="1257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A50B3-92C5-472C-8F3D-685CA23DF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73" y="3429000"/>
            <a:ext cx="2742817" cy="274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9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C6C37-BF52-4630-8AB5-825D939F7C15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23A661-4BC9-40FD-851B-F19E572B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1" y="3483435"/>
            <a:ext cx="2742817" cy="274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39A59-4AAF-4AB1-8FD5-FC0A9485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2286" r="11741" b="13857"/>
          <a:stretch/>
        </p:blipFill>
        <p:spPr>
          <a:xfrm>
            <a:off x="826288" y="1390394"/>
            <a:ext cx="1243003" cy="1196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D5563E-96B2-46F7-8EF2-B282354BA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27000" r="9635" b="26429"/>
          <a:stretch/>
        </p:blipFill>
        <p:spPr>
          <a:xfrm>
            <a:off x="2494422" y="1561121"/>
            <a:ext cx="1305110" cy="820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81798-6CBC-438F-B107-CAA661C22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4364943" y="1561121"/>
            <a:ext cx="1019022" cy="1015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9C7AEC-A98C-4C56-8517-5F864CE1F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17" y="3483434"/>
            <a:ext cx="2742818" cy="27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C6C37-BF52-4630-8AB5-825D939F7C15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23A661-4BC9-40FD-851B-F19E572B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1" y="3483435"/>
            <a:ext cx="2742817" cy="274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39A59-4AAF-4AB1-8FD5-FC0A9485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2286" r="11741" b="13857"/>
          <a:stretch/>
        </p:blipFill>
        <p:spPr>
          <a:xfrm>
            <a:off x="826288" y="1390394"/>
            <a:ext cx="1243003" cy="11969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5C3060-DBF5-4C78-BCBF-C3FBCE058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27000" r="9635" b="26429"/>
          <a:stretch/>
        </p:blipFill>
        <p:spPr>
          <a:xfrm>
            <a:off x="3890449" y="4562733"/>
            <a:ext cx="1305110" cy="820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81798-6CBC-438F-B107-CAA661C22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4364943" y="1561121"/>
            <a:ext cx="1019022" cy="1015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9C7AEC-A98C-4C56-8517-5F864CE1F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17" y="3483434"/>
            <a:ext cx="2742818" cy="27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7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8C6C37-BF52-4630-8AB5-825D939F7C15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A3C0B4-14BA-462D-ACE5-D020D5858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2" y="3429000"/>
            <a:ext cx="2742817" cy="274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39A59-4AAF-4AB1-8FD5-FC0A9485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2286" r="11741" b="13857"/>
          <a:stretch/>
        </p:blipFill>
        <p:spPr>
          <a:xfrm>
            <a:off x="826288" y="1390394"/>
            <a:ext cx="1243003" cy="11969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5C3060-DBF5-4C78-BCBF-C3FBCE058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27000" r="9635" b="26429"/>
          <a:stretch/>
        </p:blipFill>
        <p:spPr>
          <a:xfrm>
            <a:off x="7202609" y="4854842"/>
            <a:ext cx="1305110" cy="820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81798-6CBC-438F-B107-CAA661C22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4364943" y="1561121"/>
            <a:ext cx="1019022" cy="1015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130FC5-9CBE-4462-A078-CA61DB3E7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701" y="3428998"/>
            <a:ext cx="2742819" cy="27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576537" y="4457700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49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365996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3841634" y="4624119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560043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7F994-4037-4E98-BCE7-06E72E46C7DC}"/>
              </a:ext>
            </a:extLst>
          </p:cNvPr>
          <p:cNvSpPr txBox="1"/>
          <p:nvPr/>
        </p:nvSpPr>
        <p:spPr>
          <a:xfrm>
            <a:off x="6725285" y="1593096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7B0BF-5E48-4DD8-BA5D-6CD2F2BF6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6793" r="8572" b="16793"/>
          <a:stretch/>
        </p:blipFill>
        <p:spPr>
          <a:xfrm flipH="1">
            <a:off x="677688" y="1431006"/>
            <a:ext cx="1187564" cy="1101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D49C4-EE2D-41E0-8434-DA103B557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2451491" y="1689184"/>
            <a:ext cx="1236941" cy="584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F2BC79-4229-4529-B8C9-0A3FBE4F55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2714" r="9054" b="26857"/>
          <a:stretch/>
        </p:blipFill>
        <p:spPr>
          <a:xfrm>
            <a:off x="4233861" y="1586087"/>
            <a:ext cx="1276351" cy="7909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59858-A747-4693-BEFD-E6E61461B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42" y="3528664"/>
            <a:ext cx="2621307" cy="2734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FDDBB3-A319-4D85-AC8E-B2AD44EE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57" y="3448050"/>
            <a:ext cx="27432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3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2D9C1B-04A2-4DFB-A230-1107F43017E7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3C5E98-02CB-4447-918F-0F1C5D4E5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1" y="3322132"/>
            <a:ext cx="2742819" cy="2742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D4A033-9EA0-4A67-810E-F924625DA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946403" y="1484993"/>
            <a:ext cx="1019022" cy="1015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9AF10-D003-40D2-A50A-B4094A14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36067" r="2429" b="26000"/>
          <a:stretch/>
        </p:blipFill>
        <p:spPr>
          <a:xfrm flipH="1">
            <a:off x="2529796" y="1729167"/>
            <a:ext cx="1260211" cy="544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326C8-023C-48BA-BFA9-D0D7F9F86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23906" r="9855" b="27000"/>
          <a:stretch/>
        </p:blipFill>
        <p:spPr>
          <a:xfrm>
            <a:off x="4254350" y="1600200"/>
            <a:ext cx="1275786" cy="790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BC1D5-DA50-4607-A255-5ED463976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42" y="3295665"/>
            <a:ext cx="2742819" cy="27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2D9C1B-04A2-4DFB-A230-1107F43017E7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3C5E98-02CB-4447-918F-0F1C5D4E5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1" y="3322132"/>
            <a:ext cx="2742819" cy="2742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D4A033-9EA0-4A67-810E-F924625DA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946403" y="1484993"/>
            <a:ext cx="1019022" cy="1015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9AF10-D003-40D2-A50A-B4094A14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36067" r="2429" b="26000"/>
          <a:stretch/>
        </p:blipFill>
        <p:spPr>
          <a:xfrm flipH="1">
            <a:off x="2529796" y="1729167"/>
            <a:ext cx="1260211" cy="5447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C61CDD-36F3-46B8-AF14-126649B7B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23906" r="9855" b="27000"/>
          <a:stretch/>
        </p:blipFill>
        <p:spPr>
          <a:xfrm>
            <a:off x="3896856" y="4577674"/>
            <a:ext cx="1275786" cy="790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BC1D5-DA50-4607-A255-5ED463976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42" y="3295665"/>
            <a:ext cx="2742819" cy="27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7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2D9C1B-04A2-4DFB-A230-1107F43017E7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7D16A9-D29F-4A8C-BD88-E20F6D26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1" y="3295666"/>
            <a:ext cx="2742818" cy="27428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D4A033-9EA0-4A67-810E-F924625DA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t="15286" r="12857" b="12572"/>
          <a:stretch/>
        </p:blipFill>
        <p:spPr>
          <a:xfrm flipH="1">
            <a:off x="946403" y="1484993"/>
            <a:ext cx="1019022" cy="1015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9AF10-D003-40D2-A50A-B4094A144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36067" r="2429" b="26000"/>
          <a:stretch/>
        </p:blipFill>
        <p:spPr>
          <a:xfrm flipH="1">
            <a:off x="2529796" y="1729167"/>
            <a:ext cx="1260211" cy="5447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C61CDD-36F3-46B8-AF14-126649B7B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23906" r="9855" b="27000"/>
          <a:stretch/>
        </p:blipFill>
        <p:spPr>
          <a:xfrm>
            <a:off x="7422376" y="4065807"/>
            <a:ext cx="1275786" cy="790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82FBE1-3720-46A6-A13A-F66F2C7B1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43" y="3196498"/>
            <a:ext cx="2742820" cy="27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52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081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043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92B35C-EE3E-4FB2-BD8D-F90345BA060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A1F40D-C09C-4A61-93C3-494121C9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9" y="3371031"/>
            <a:ext cx="2742820" cy="274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B9A24-69A8-4AE9-B64A-D3539A6F9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t="30571" r="12214" b="18191"/>
          <a:stretch/>
        </p:blipFill>
        <p:spPr>
          <a:xfrm>
            <a:off x="818313" y="1553048"/>
            <a:ext cx="1258954" cy="857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26802E-007F-4CF4-9A5E-E413A49E0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2604082" y="1490048"/>
            <a:ext cx="1094810" cy="997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43876D-F10C-42FF-95CA-0D6BCC29E6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4223040" y="1622029"/>
            <a:ext cx="1302827" cy="788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4F840-FD97-4D71-97AB-21F43FF9A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2012" y="3375454"/>
            <a:ext cx="2742819" cy="27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081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043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92B35C-EE3E-4FB2-BD8D-F90345BA060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A1F40D-C09C-4A61-93C3-494121C9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9" y="3371031"/>
            <a:ext cx="2742820" cy="2742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5D8C4C-C089-446C-B625-B0D5CFC57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t="30571" r="12214" b="18191"/>
          <a:stretch/>
        </p:blipFill>
        <p:spPr>
          <a:xfrm>
            <a:off x="3905272" y="4508422"/>
            <a:ext cx="1258954" cy="857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26802E-007F-4CF4-9A5E-E413A49E0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2604082" y="1490048"/>
            <a:ext cx="1094810" cy="997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43876D-F10C-42FF-95CA-0D6BCC29E6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4223040" y="1622029"/>
            <a:ext cx="1302827" cy="788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54F840-FD97-4D71-97AB-21F43FF9A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2012" y="3375454"/>
            <a:ext cx="2742819" cy="27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1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081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043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92B35C-EE3E-4FB2-BD8D-F90345BA0602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9F222B-424D-4BFC-AF4E-7A97C021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4" y="3371030"/>
            <a:ext cx="2742819" cy="27428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5D8C4C-C089-446C-B625-B0D5CFC57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t="30571" r="12214" b="18191"/>
          <a:stretch/>
        </p:blipFill>
        <p:spPr>
          <a:xfrm>
            <a:off x="7359672" y="4742440"/>
            <a:ext cx="1258954" cy="8570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26802E-007F-4CF4-9A5E-E413A49E0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2604082" y="1490048"/>
            <a:ext cx="1094810" cy="997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B43876D-F10C-42FF-95CA-0D6BCC29E6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4223040" y="1622029"/>
            <a:ext cx="1302827" cy="788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F5EB2-F106-4161-A893-51F46A19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9519" y="3272400"/>
            <a:ext cx="2742820" cy="27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0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6442" y="4293964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14906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F2BB4-A074-4DE5-83CD-F5BBA47A173A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7D0BFD-0457-443D-AA2C-37D4F96DA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3" y="3418843"/>
            <a:ext cx="2882931" cy="27428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4F3159-D2BF-40D0-82C8-64912613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880630" y="1493552"/>
            <a:ext cx="1134319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FDC04A-8790-4A48-AB7A-9B36CBA738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2542651" y="1725811"/>
            <a:ext cx="1236941" cy="5847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1FF9A5-8D52-4706-9746-53D5B3764E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353051" y="1378882"/>
            <a:ext cx="1042805" cy="1257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A2438-4091-4E5C-BD6A-01C51ED90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b="8409"/>
          <a:stretch/>
        </p:blipFill>
        <p:spPr>
          <a:xfrm>
            <a:off x="8614177" y="3395715"/>
            <a:ext cx="2789391" cy="27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24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6442" y="4293964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14906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F2BB4-A074-4DE5-83CD-F5BBA47A173A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7D0BFD-0457-443D-AA2C-37D4F96DA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3" y="3418843"/>
            <a:ext cx="2882931" cy="27428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4F3159-D2BF-40D0-82C8-64912613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880630" y="1493552"/>
            <a:ext cx="1134319" cy="990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1FF9A5-8D52-4706-9746-53D5B3764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353051" y="1378882"/>
            <a:ext cx="1042805" cy="12576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98180A-D80C-48D4-A81B-6C214D37A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4058059" y="4696408"/>
            <a:ext cx="1236941" cy="584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A2438-4091-4E5C-BD6A-01C51ED906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b="8409"/>
          <a:stretch/>
        </p:blipFill>
        <p:spPr>
          <a:xfrm>
            <a:off x="8614177" y="3395715"/>
            <a:ext cx="2789391" cy="27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7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6442" y="4293964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314906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2541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F2BB4-A074-4DE5-83CD-F5BBA47A173A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0F3C90-FFF0-4272-AC74-D382CBDBC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4" y="3324998"/>
            <a:ext cx="2856907" cy="27428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4F3159-D2BF-40D0-82C8-649126137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880630" y="1493552"/>
            <a:ext cx="1134319" cy="990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1FF9A5-8D52-4706-9746-53D5B3764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1850" r="18218" b="10000"/>
          <a:stretch/>
        </p:blipFill>
        <p:spPr>
          <a:xfrm>
            <a:off x="4353051" y="1378882"/>
            <a:ext cx="1042805" cy="12576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98180A-D80C-48D4-A81B-6C214D37A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7136539" y="4941508"/>
            <a:ext cx="1236941" cy="584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6FE8B-1691-4FD8-9003-C4127854B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671" y="3237120"/>
            <a:ext cx="2798742" cy="27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14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4053" y="12855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15952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2A07F-2862-46CD-892A-4CD9E5BBE013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96C95A-FE98-4D35-8825-B2F060138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9" y="3441609"/>
            <a:ext cx="2765949" cy="2765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762EEB-74E7-4478-9A7C-D5F99EB8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798118" y="1575472"/>
            <a:ext cx="1305383" cy="8057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3870C-6BE1-4318-AF03-F02B59A81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A65B6-31EF-42FE-9CC0-CD0E1F3C7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23907" r="11302" b="17852"/>
          <a:stretch/>
        </p:blipFill>
        <p:spPr>
          <a:xfrm flipH="1">
            <a:off x="4289197" y="1414358"/>
            <a:ext cx="1230953" cy="12465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55100A-C81D-4279-820E-07FFE6AF6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703" y="3429000"/>
            <a:ext cx="2765950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576537" y="4457700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49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365996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3841634" y="4624119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560043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7F994-4037-4E98-BCE7-06E72E46C7DC}"/>
              </a:ext>
            </a:extLst>
          </p:cNvPr>
          <p:cNvSpPr txBox="1"/>
          <p:nvPr/>
        </p:nvSpPr>
        <p:spPr>
          <a:xfrm>
            <a:off x="6725285" y="1593096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49C4-EE2D-41E0-8434-DA103B55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2451491" y="1689184"/>
            <a:ext cx="1236941" cy="584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F2BC79-4229-4529-B8C9-0A3FBE4F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2714" r="9054" b="26857"/>
          <a:stretch/>
        </p:blipFill>
        <p:spPr>
          <a:xfrm>
            <a:off x="4233861" y="1586087"/>
            <a:ext cx="1276351" cy="790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5D0A22-377C-4DC7-9740-4D4752357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6793" r="8572" b="16793"/>
          <a:stretch/>
        </p:blipFill>
        <p:spPr>
          <a:xfrm flipH="1">
            <a:off x="3688432" y="4568854"/>
            <a:ext cx="1187564" cy="11011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59858-A747-4693-BEFD-E6E61461B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42" y="3528664"/>
            <a:ext cx="2621307" cy="2734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FDDBB3-A319-4D85-AC8E-B2AD44EE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57" y="3448050"/>
            <a:ext cx="2743201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4053" y="12855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15952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2A07F-2862-46CD-892A-4CD9E5BBE013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96C95A-FE98-4D35-8825-B2F060138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9" y="3441609"/>
            <a:ext cx="2765949" cy="27659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762EEB-74E7-4478-9A7C-D5F99EB85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798118" y="1575472"/>
            <a:ext cx="1305383" cy="8057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3870C-6BE1-4318-AF03-F02B59A81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C47931-0362-4C64-BA8D-0E35719C9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23907" r="11302" b="17852"/>
          <a:stretch/>
        </p:blipFill>
        <p:spPr>
          <a:xfrm flipH="1">
            <a:off x="3900947" y="4360139"/>
            <a:ext cx="1230953" cy="12465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55100A-C81D-4279-820E-07FFE6AF6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703" y="3429000"/>
            <a:ext cx="2765950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3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34661" y="4311079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4053" y="1285561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4366" y="1315952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2A07F-2862-46CD-892A-4CD9E5BBE013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762EEB-74E7-4478-9A7C-D5F99EB85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23906" r="5000" b="21423"/>
          <a:stretch/>
        </p:blipFill>
        <p:spPr>
          <a:xfrm>
            <a:off x="798118" y="1575472"/>
            <a:ext cx="1305383" cy="8057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E3870C-6BE1-4318-AF03-F02B59A81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C47931-0362-4C64-BA8D-0E35719C9B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t="23907" r="11302" b="17852"/>
          <a:stretch/>
        </p:blipFill>
        <p:spPr>
          <a:xfrm flipH="1">
            <a:off x="3900947" y="4360139"/>
            <a:ext cx="1230953" cy="124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7ABF1-D89F-4EDE-B8E5-250BF17F1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26" y="3301592"/>
            <a:ext cx="2765949" cy="27659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BDCE17-5E2A-4D97-8965-B7F09B3DB9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b="8409"/>
          <a:stretch/>
        </p:blipFill>
        <p:spPr>
          <a:xfrm>
            <a:off x="641011" y="3310561"/>
            <a:ext cx="2789391" cy="27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67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C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420BA-7FB6-4EEA-B3CC-23A0797F80CE}"/>
              </a:ext>
            </a:extLst>
          </p:cNvPr>
          <p:cNvSpPr txBox="1"/>
          <p:nvPr/>
        </p:nvSpPr>
        <p:spPr>
          <a:xfrm>
            <a:off x="3141044" y="2425264"/>
            <a:ext cx="5909912" cy="228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na Offc Pro Light" panose="020B0504030101020102" pitchFamily="34" charset="0"/>
                <a:ea typeface="+mn-ea"/>
                <a:cs typeface="+mn-cs"/>
              </a:rPr>
              <a:t>Any questions?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na Offc Pro Light" panose="020B0504030101020102" pitchFamily="34" charset="0"/>
                <a:ea typeface="+mn-ea"/>
                <a:cs typeface="+mn-cs"/>
              </a:rPr>
              <a:t>Contact us!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na Offc Pro Light" panose="020B0504030101020102" pitchFamily="34" charset="0"/>
                <a:ea typeface="+mn-ea"/>
                <a:cs typeface="+mn-cs"/>
              </a:rPr>
              <a:t>rehabilitation@medel.com</a:t>
            </a:r>
          </a:p>
        </p:txBody>
      </p:sp>
    </p:spTree>
    <p:extLst>
      <p:ext uri="{BB962C8B-B14F-4D97-AF65-F5344CB8AC3E}">
        <p14:creationId xmlns:p14="http://schemas.microsoft.com/office/powerpoint/2010/main" val="366376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576537" y="4457700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49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365996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3841634" y="4624119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560043" y="1288783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7F994-4037-4E98-BCE7-06E72E46C7DC}"/>
              </a:ext>
            </a:extLst>
          </p:cNvPr>
          <p:cNvSpPr txBox="1"/>
          <p:nvPr/>
        </p:nvSpPr>
        <p:spPr>
          <a:xfrm>
            <a:off x="6725285" y="1593096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49C4-EE2D-41E0-8434-DA103B557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33715" r="9000" b="27857"/>
          <a:stretch/>
        </p:blipFill>
        <p:spPr>
          <a:xfrm>
            <a:off x="2451491" y="1689184"/>
            <a:ext cx="1236941" cy="584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F2BC79-4229-4529-B8C9-0A3FBE4F5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2714" r="9054" b="26857"/>
          <a:stretch/>
        </p:blipFill>
        <p:spPr>
          <a:xfrm>
            <a:off x="4233861" y="1586087"/>
            <a:ext cx="1276351" cy="790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5D0A22-377C-4DC7-9740-4D4752357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6793" r="8572" b="16793"/>
          <a:stretch/>
        </p:blipFill>
        <p:spPr>
          <a:xfrm flipH="1">
            <a:off x="7560173" y="4513589"/>
            <a:ext cx="1187564" cy="11011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44E6C0-95AC-43F0-80A7-D7FFEC1B6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618" y="3448050"/>
            <a:ext cx="2743201" cy="2743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05E7DF-CD5A-4A37-8367-A44E695FE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656" y="3429000"/>
            <a:ext cx="2752726" cy="27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5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9794" y="4359205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C9B8F-75C0-4A19-A946-3CC088B07B9B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2269B2-764F-4390-B896-D9B6503D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04" y="3429000"/>
            <a:ext cx="2715477" cy="2752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4F08D-16A7-40D4-997D-A611B06D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05" y="3363906"/>
            <a:ext cx="2743202" cy="2743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C6C4E-6A20-47DD-9432-92EC29ED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12000" r="12285" b="13572"/>
          <a:stretch/>
        </p:blipFill>
        <p:spPr>
          <a:xfrm>
            <a:off x="846613" y="1407910"/>
            <a:ext cx="1202354" cy="11378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91894D-F909-4137-9123-96AB5A240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1A3548-77BB-483B-BB62-E1CFE88852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4333030" y="1512291"/>
            <a:ext cx="11343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9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9794" y="4359205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C9B8F-75C0-4A19-A946-3CC088B07B9B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2269B2-764F-4390-B896-D9B6503D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04" y="3429000"/>
            <a:ext cx="2715477" cy="2752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4F08D-16A7-40D4-997D-A611B06D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05" y="3363906"/>
            <a:ext cx="2743202" cy="2743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C6C4E-6A20-47DD-9432-92EC29ED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12000" r="12285" b="13572"/>
          <a:stretch/>
        </p:blipFill>
        <p:spPr>
          <a:xfrm>
            <a:off x="846613" y="1407910"/>
            <a:ext cx="1202354" cy="11378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91894D-F909-4137-9123-96AB5A240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DFD25B-EEC3-4409-9EEF-1C0074A73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4069179" y="4578031"/>
            <a:ext cx="11343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9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979794" y="4359205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59826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37810" y="4438445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C9B8F-75C0-4A19-A946-3CC088B07B9B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BDDB17-A47D-4DB5-9C65-9509597F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277" y="3327393"/>
            <a:ext cx="2743201" cy="2743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DD247-4DEC-4571-95ED-D4A406E8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63" y="3327393"/>
            <a:ext cx="2752726" cy="2752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AC6C4E-6A20-47DD-9432-92EC29EDE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12000" r="12285" b="13572"/>
          <a:stretch/>
        </p:blipFill>
        <p:spPr>
          <a:xfrm>
            <a:off x="846613" y="1407910"/>
            <a:ext cx="1202354" cy="11378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91894D-F909-4137-9123-96AB5A240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2572" r="14143" b="11571"/>
          <a:stretch/>
        </p:blipFill>
        <p:spPr>
          <a:xfrm rot="494927" flipH="1">
            <a:off x="2649491" y="1417041"/>
            <a:ext cx="960167" cy="1181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DFD25B-EEC3-4409-9EEF-1C0074A73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7909" r="7334" b="17910"/>
          <a:stretch/>
        </p:blipFill>
        <p:spPr>
          <a:xfrm flipH="1">
            <a:off x="7300059" y="4811711"/>
            <a:ext cx="113431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90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12535" y="4520277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76188" y="4574692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531D07-41D0-4E47-A911-80953DADC2BF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B3A36-727E-474B-91C8-915FD6ABD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19571" r="10611" b="17959"/>
          <a:stretch/>
        </p:blipFill>
        <p:spPr>
          <a:xfrm>
            <a:off x="839149" y="1493551"/>
            <a:ext cx="1248841" cy="99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82DE5-3D4D-4BD7-8FFD-61FE54B1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2509708" y="1594819"/>
            <a:ext cx="1302827" cy="78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88EF9A-2723-4398-908C-1B8B51E8C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4349690" y="1493551"/>
            <a:ext cx="1094810" cy="997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A9A516-9E02-488D-B7D4-9F1D1C68C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467" y="3543686"/>
            <a:ext cx="2755862" cy="2752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7AB02E-A0D0-4DD3-A82A-E0B5656F0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73" y="3429000"/>
            <a:ext cx="2742815" cy="27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80F8A7-BFF6-4865-B748-637BC11D352A}"/>
              </a:ext>
            </a:extLst>
          </p:cNvPr>
          <p:cNvSpPr txBox="1"/>
          <p:nvPr/>
        </p:nvSpPr>
        <p:spPr>
          <a:xfrm>
            <a:off x="3812535" y="4520277"/>
            <a:ext cx="1400176" cy="1323439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Signa SC Offc Pro Light" panose="020B0504030101020102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5943B-3797-4BA6-8DC3-13F39635D7DB}"/>
              </a:ext>
            </a:extLst>
          </p:cNvPr>
          <p:cNvSpPr txBox="1"/>
          <p:nvPr/>
        </p:nvSpPr>
        <p:spPr>
          <a:xfrm>
            <a:off x="2461034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77A9-5FB8-4A33-8408-59AF615C20BC}"/>
              </a:ext>
            </a:extLst>
          </p:cNvPr>
          <p:cNvSpPr txBox="1"/>
          <p:nvPr/>
        </p:nvSpPr>
        <p:spPr>
          <a:xfrm>
            <a:off x="747702" y="1296064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11B56D-C89F-4E6D-B241-D1596788FB4C}"/>
              </a:ext>
            </a:extLst>
          </p:cNvPr>
          <p:cNvSpPr/>
          <p:nvPr/>
        </p:nvSpPr>
        <p:spPr>
          <a:xfrm>
            <a:off x="4176188" y="4574692"/>
            <a:ext cx="869981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22D36-2B82-48CE-8683-3EB5F4F01573}"/>
              </a:ext>
            </a:extLst>
          </p:cNvPr>
          <p:cNvSpPr txBox="1"/>
          <p:nvPr/>
        </p:nvSpPr>
        <p:spPr>
          <a:xfrm>
            <a:off x="4171950" y="1289369"/>
            <a:ext cx="1400176" cy="1385576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531D07-41D0-4E47-A911-80953DADC2BF}"/>
              </a:ext>
            </a:extLst>
          </p:cNvPr>
          <p:cNvSpPr txBox="1"/>
          <p:nvPr/>
        </p:nvSpPr>
        <p:spPr>
          <a:xfrm>
            <a:off x="6696710" y="1689184"/>
            <a:ext cx="524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latin typeface="Comic Sans MS" panose="030F0702030302020204" pitchFamily="66" charset="0"/>
              </a:rPr>
              <a:t>How will she travel?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ED0B67-E6B3-45BD-89C6-6155D4A2D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19571" r="10611" b="17959"/>
          <a:stretch/>
        </p:blipFill>
        <p:spPr>
          <a:xfrm>
            <a:off x="3839029" y="4686695"/>
            <a:ext cx="1248841" cy="990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82DE5-3D4D-4BD7-8FFD-61FE54B1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3906" r="5571" b="21654"/>
          <a:stretch/>
        </p:blipFill>
        <p:spPr>
          <a:xfrm>
            <a:off x="2509708" y="1594819"/>
            <a:ext cx="1302827" cy="788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88EF9A-2723-4398-908C-1B8B51E8C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8010" r="13429" b="16715"/>
          <a:stretch/>
        </p:blipFill>
        <p:spPr>
          <a:xfrm>
            <a:off x="4349690" y="1493551"/>
            <a:ext cx="1094810" cy="997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A9A516-9E02-488D-B7D4-9F1D1C68C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467" y="3543686"/>
            <a:ext cx="2755862" cy="2752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7AB02E-A0D0-4DD3-A82A-E0B5656F0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73" y="3429000"/>
            <a:ext cx="2742815" cy="27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73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199</Words>
  <Application>Microsoft Office PowerPoint</Application>
  <PresentationFormat>Widescreen</PresentationFormat>
  <Paragraphs>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Signa Offc Pro Light</vt:lpstr>
      <vt:lpstr>Signa SC Offc Pro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Claridge</dc:creator>
  <cp:lastModifiedBy>Rebecca Claridge</cp:lastModifiedBy>
  <cp:revision>56</cp:revision>
  <dcterms:created xsi:type="dcterms:W3CDTF">2019-10-25T05:51:08Z</dcterms:created>
  <dcterms:modified xsi:type="dcterms:W3CDTF">2020-02-05T22:15:33Z</dcterms:modified>
</cp:coreProperties>
</file>