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82" r:id="rId19"/>
    <p:sldId id="283" r:id="rId20"/>
    <p:sldId id="284" r:id="rId21"/>
    <p:sldId id="285" r:id="rId22"/>
    <p:sldId id="286" r:id="rId23"/>
    <p:sldId id="290" r:id="rId24"/>
    <p:sldId id="287" r:id="rId25"/>
    <p:sldId id="288" r:id="rId26"/>
    <p:sldId id="289" r:id="rId27"/>
    <p:sldId id="29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Claridge" initials="RC" lastIdx="3" clrIdx="0">
    <p:extLst>
      <p:ext uri="{19B8F6BF-5375-455C-9EA6-DF929625EA0E}">
        <p15:presenceInfo xmlns:p15="http://schemas.microsoft.com/office/powerpoint/2012/main" userId="S::Rebecca.Claridge@medel.com::0c7fcafb-acd5-4d3a-8556-8f441f238c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ED6A-67FE-43CD-87B6-DFCD4CEB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B29DA-5391-4D74-B83B-BFD7E8E64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FA933-CF1E-4082-A212-2859E722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0025-2227-401F-A1FB-3A78C5E5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B4D8-3BDF-48C8-9A0E-E57C6806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88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F503-2C8B-4235-95E6-4D35B11A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EFB22-603C-4595-BED6-C3D530C93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49A0-DF79-4097-B3D0-FFCC23A2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B876-FAC9-4163-A58D-70B6EBD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5772-C5D3-4DD0-8516-593A9672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67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5E4B4-ACC7-4F76-9174-E7B43A5A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8D0D0-597C-4C84-9D26-80AEA7076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1909-9FC2-4353-8F68-5BCF9627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B61A-7BD6-4727-BAD9-E017B56C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BB1A-897A-468A-B8FF-CBAA12F8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9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04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18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7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68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4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53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43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BB-17EF-446F-A54F-FA5922C4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FB88-FFEA-4FD4-A727-2C10F17C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BCA2-1743-4D58-A15F-34F778DB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9A17-BDA3-4D3D-8877-33BF3CAE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07E94-7C7A-4E06-A9E8-74D1E40F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34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19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03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98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9D8B-F80F-4299-BCB5-43285FF5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E663-638A-40CE-825E-8E95AFD9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C6A3-A91F-4D84-8672-C98560CE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9088E-79D4-4A46-B098-CD2A7A15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D9BE-5D2D-4F79-97A6-4349A3D7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7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2872-4502-4064-899C-98BDB2E7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6C96-1000-4871-8C45-0C51EA882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C5F30-77F0-4776-BFF5-679B0183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BCF8B-CF5E-48F3-AB81-40674FF7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8C18F-DDCC-45C2-8D95-D2351DF3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BB433-34FB-4C5A-A9A9-BD6BBD43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7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D72D-38EA-4672-9CE3-7C448B78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FAE5-C75F-4B10-BB64-747B921B2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68092-5790-4083-8335-F01D9F060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2EDC8-7EF5-4518-98B4-4F4C1D0C2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54C4A-A0DD-4A0B-A4DE-B947633A8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E8563-D264-4DFA-827B-9616154F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413C2-CA0F-47B5-A222-6E1A2D85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D34B0-DAD1-4BCA-BC67-9A68AB36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51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AF0E-AE8A-4AFC-8134-1D1786B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5B3B4-422C-490B-BB4A-9A4127A1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3F123-F4E0-42B2-ADB1-1C047C57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05281-DFBF-4CE1-9487-AAD73FF7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400CC-364F-4504-A04A-DF1FCE0A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625F6-B55D-4051-BBE2-96FEF4B7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C783D-62B7-46F2-922F-0B72B5B7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0782-87C1-45F5-BB85-45C865D3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CB50-4EA4-4FF9-B3F3-FE936D0E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DA3CC-45AC-42B4-8592-F0EE44D6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2923E-DE25-4E78-BD59-EF451E74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D09C-BAFF-4B87-B623-6CE8A293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8C4EF-BBFA-4772-AEE4-42C6A963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0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B16F-BC86-4B92-B253-6EE3927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D0B6E-1566-4D54-8640-7F73669F9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3F717-4A51-40BF-850C-645CD6952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73B98-983E-4A96-A39D-51E5DE35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D7A3D-AC31-4871-B5EA-5509BD93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51B3-04E5-4610-B05B-3F2FC6DC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BD758-C88A-4B95-A20A-C4B3AE72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19F9-3D37-4B89-A861-08A5C0E9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8CDF-2803-4ABE-9534-DF11F2B1F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3FFF-9C8E-43CC-A181-DC89130805E6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ED6B-E1E3-46D6-8BC9-349994B90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64974-8EEE-4BDC-950A-49BE9F9F7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24E3-55F1-4051-B8EE-5F2ED3042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4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28/02/2020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3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7486650" y="1828800"/>
            <a:ext cx="4371975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5 little monkeys are jumping on the bed.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7178893-E912-493B-AE71-8AA027053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4762" r="19284" b="10952"/>
          <a:stretch/>
        </p:blipFill>
        <p:spPr>
          <a:xfrm>
            <a:off x="141514" y="123740"/>
            <a:ext cx="6879771" cy="65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096000" y="0"/>
            <a:ext cx="534352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the doctor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4AD7-6E09-4F69-B23F-9382B2D0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7" y="125452"/>
            <a:ext cx="6019802" cy="66070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2AEAC0-D3BF-4A37-88A8-137B165B7BE1}"/>
              </a:ext>
            </a:extLst>
          </p:cNvPr>
          <p:cNvGrpSpPr/>
          <p:nvPr/>
        </p:nvGrpSpPr>
        <p:grpSpPr>
          <a:xfrm>
            <a:off x="5838828" y="1676400"/>
            <a:ext cx="6200775" cy="2287003"/>
            <a:chOff x="5467350" y="1466850"/>
            <a:chExt cx="6200775" cy="228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63DFC-89B6-4DCC-AB81-2EF51EAEA512}"/>
                </a:ext>
              </a:extLst>
            </p:cNvPr>
            <p:cNvSpPr txBox="1"/>
            <p:nvPr/>
          </p:nvSpPr>
          <p:spPr>
            <a:xfrm>
              <a:off x="5895974" y="1604659"/>
              <a:ext cx="5343525" cy="201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 more monkeys jumping on the bed!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27D0863-47BB-4ED2-A474-71FE6568A85D}"/>
                </a:ext>
              </a:extLst>
            </p:cNvPr>
            <p:cNvSpPr/>
            <p:nvPr/>
          </p:nvSpPr>
          <p:spPr>
            <a:xfrm>
              <a:off x="5467350" y="1466850"/>
              <a:ext cx="6200775" cy="2287003"/>
            </a:xfrm>
            <a:prstGeom prst="wedgeRoundRectCallout">
              <a:avLst>
                <a:gd name="adj1" fmla="val -69220"/>
                <a:gd name="adj2" fmla="val 1210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7180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2BF616-8D09-4553-BBD4-5BC81D3493B9}"/>
              </a:ext>
            </a:extLst>
          </p:cNvPr>
          <p:cNvSpPr txBox="1"/>
          <p:nvPr/>
        </p:nvSpPr>
        <p:spPr>
          <a:xfrm>
            <a:off x="7486650" y="1828800"/>
            <a:ext cx="4371975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3 little monkeys are jumping on the bed.</a:t>
            </a:r>
          </a:p>
        </p:txBody>
      </p:sp>
      <p:pic>
        <p:nvPicPr>
          <p:cNvPr id="7" name="Picture 6" descr="A picture containing bed&#10;&#10;Description automatically generated">
            <a:extLst>
              <a:ext uri="{FF2B5EF4-FFF2-40B4-BE49-F238E27FC236}">
                <a16:creationId xmlns:a16="http://schemas.microsoft.com/office/drawing/2014/main" id="{3E5256B0-532C-4E25-A5F2-B0CAD0FCF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6355" r="17062" b="8540"/>
          <a:stretch/>
        </p:blipFill>
        <p:spPr>
          <a:xfrm>
            <a:off x="333375" y="277761"/>
            <a:ext cx="6651898" cy="6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6195859" y="977234"/>
            <a:ext cx="437197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1 fell off….</a:t>
            </a:r>
          </a:p>
        </p:txBody>
      </p:sp>
      <p:pic>
        <p:nvPicPr>
          <p:cNvPr id="4" name="Picture 3" descr="A picture containing bed&#10;&#10;Description automatically generated">
            <a:extLst>
              <a:ext uri="{FF2B5EF4-FFF2-40B4-BE49-F238E27FC236}">
                <a16:creationId xmlns:a16="http://schemas.microsoft.com/office/drawing/2014/main" id="{DC178EE0-FEC6-4C66-B05F-B888BA5F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5735" r="18264" b="9677"/>
          <a:stretch/>
        </p:blipFill>
        <p:spPr>
          <a:xfrm>
            <a:off x="206476" y="41787"/>
            <a:ext cx="6820690" cy="66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381750" y="2876550"/>
            <a:ext cx="5657850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bumped his head.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8B7E6F-2108-4CE7-8810-E1CF9D615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8472" r="11806" b="4167"/>
          <a:stretch/>
        </p:blipFill>
        <p:spPr>
          <a:xfrm>
            <a:off x="619125" y="433387"/>
            <a:ext cx="5438775" cy="59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8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7353300" y="2219325"/>
            <a:ext cx="3943350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Mama called up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69164-B19C-4542-AAC5-75E9D5B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5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096000" y="0"/>
            <a:ext cx="534352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the doctor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4AD7-6E09-4F69-B23F-9382B2D0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7" y="125452"/>
            <a:ext cx="6019802" cy="66070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2AEAC0-D3BF-4A37-88A8-137B165B7BE1}"/>
              </a:ext>
            </a:extLst>
          </p:cNvPr>
          <p:cNvGrpSpPr/>
          <p:nvPr/>
        </p:nvGrpSpPr>
        <p:grpSpPr>
          <a:xfrm>
            <a:off x="5838828" y="1676400"/>
            <a:ext cx="6200775" cy="2287003"/>
            <a:chOff x="5467350" y="1466850"/>
            <a:chExt cx="6200775" cy="228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63DFC-89B6-4DCC-AB81-2EF51EAEA512}"/>
                </a:ext>
              </a:extLst>
            </p:cNvPr>
            <p:cNvSpPr txBox="1"/>
            <p:nvPr/>
          </p:nvSpPr>
          <p:spPr>
            <a:xfrm>
              <a:off x="5895974" y="1604659"/>
              <a:ext cx="5343525" cy="201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 more monkeys jumping on the bed!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27D0863-47BB-4ED2-A474-71FE6568A85D}"/>
                </a:ext>
              </a:extLst>
            </p:cNvPr>
            <p:cNvSpPr/>
            <p:nvPr/>
          </p:nvSpPr>
          <p:spPr>
            <a:xfrm>
              <a:off x="5467350" y="1466850"/>
              <a:ext cx="6200775" cy="2287003"/>
            </a:xfrm>
            <a:prstGeom prst="wedgeRoundRectCallout">
              <a:avLst>
                <a:gd name="adj1" fmla="val -69220"/>
                <a:gd name="adj2" fmla="val 1210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9379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DB4F0-FF43-43B8-9D97-9E27751496AB}"/>
              </a:ext>
            </a:extLst>
          </p:cNvPr>
          <p:cNvSpPr txBox="1"/>
          <p:nvPr/>
        </p:nvSpPr>
        <p:spPr>
          <a:xfrm>
            <a:off x="7486650" y="1828800"/>
            <a:ext cx="4371975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2 little monkeys are jumping on the bed.</a:t>
            </a:r>
          </a:p>
        </p:txBody>
      </p:sp>
      <p:pic>
        <p:nvPicPr>
          <p:cNvPr id="4" name="Picture 3" descr="A picture containing bed&#10;&#10;Description automatically generated">
            <a:extLst>
              <a:ext uri="{FF2B5EF4-FFF2-40B4-BE49-F238E27FC236}">
                <a16:creationId xmlns:a16="http://schemas.microsoft.com/office/drawing/2014/main" id="{C6EED5FA-945E-406E-A8FE-3FC2E0A0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4691" r="17260" b="10446"/>
          <a:stretch/>
        </p:blipFill>
        <p:spPr>
          <a:xfrm>
            <a:off x="550606" y="320411"/>
            <a:ext cx="6709412" cy="61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6195859" y="977234"/>
            <a:ext cx="437197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1 fell off….</a:t>
            </a:r>
          </a:p>
        </p:txBody>
      </p:sp>
      <p:pic>
        <p:nvPicPr>
          <p:cNvPr id="3" name="Picture 2" descr="A picture containing bed&#10;&#10;Description automatically generated">
            <a:extLst>
              <a:ext uri="{FF2B5EF4-FFF2-40B4-BE49-F238E27FC236}">
                <a16:creationId xmlns:a16="http://schemas.microsoft.com/office/drawing/2014/main" id="{E99309E6-F1A1-4382-9CFB-2C5E27B10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27570" r="20004" b="9105"/>
          <a:stretch/>
        </p:blipFill>
        <p:spPr>
          <a:xfrm>
            <a:off x="216309" y="977234"/>
            <a:ext cx="6779925" cy="52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381750" y="2876550"/>
            <a:ext cx="5657850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bumped her head.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A1D20F2-B69E-4D0C-A9ED-2108D8EB2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8458" r="12007" b="5089"/>
          <a:stretch/>
        </p:blipFill>
        <p:spPr>
          <a:xfrm>
            <a:off x="427234" y="255577"/>
            <a:ext cx="5668766" cy="63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7353300" y="2219325"/>
            <a:ext cx="3943350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Mama called up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69164-B19C-4542-AAC5-75E9D5B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6195859" y="977234"/>
            <a:ext cx="437197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1 fell off….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17B045-AAA5-4A62-A0F7-1838C16CC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7222" r="19256" b="10555"/>
          <a:stretch/>
        </p:blipFill>
        <p:spPr>
          <a:xfrm>
            <a:off x="50898" y="161924"/>
            <a:ext cx="6852080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096000" y="0"/>
            <a:ext cx="534352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the doctor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4AD7-6E09-4F69-B23F-9382B2D0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7" y="125452"/>
            <a:ext cx="6019802" cy="66070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2AEAC0-D3BF-4A37-88A8-137B165B7BE1}"/>
              </a:ext>
            </a:extLst>
          </p:cNvPr>
          <p:cNvGrpSpPr/>
          <p:nvPr/>
        </p:nvGrpSpPr>
        <p:grpSpPr>
          <a:xfrm>
            <a:off x="5838828" y="1676400"/>
            <a:ext cx="6200775" cy="2287003"/>
            <a:chOff x="5467350" y="1466850"/>
            <a:chExt cx="6200775" cy="228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63DFC-89B6-4DCC-AB81-2EF51EAEA512}"/>
                </a:ext>
              </a:extLst>
            </p:cNvPr>
            <p:cNvSpPr txBox="1"/>
            <p:nvPr/>
          </p:nvSpPr>
          <p:spPr>
            <a:xfrm>
              <a:off x="5895974" y="1604659"/>
              <a:ext cx="5343525" cy="201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 more monkeys jumping on the bed!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27D0863-47BB-4ED2-A474-71FE6568A85D}"/>
                </a:ext>
              </a:extLst>
            </p:cNvPr>
            <p:cNvSpPr/>
            <p:nvPr/>
          </p:nvSpPr>
          <p:spPr>
            <a:xfrm>
              <a:off x="5467350" y="1466850"/>
              <a:ext cx="6200775" cy="2287003"/>
            </a:xfrm>
            <a:prstGeom prst="wedgeRoundRectCallout">
              <a:avLst>
                <a:gd name="adj1" fmla="val -69220"/>
                <a:gd name="adj2" fmla="val 1210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4347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DB4F0-FF43-43B8-9D97-9E27751496AB}"/>
              </a:ext>
            </a:extLst>
          </p:cNvPr>
          <p:cNvSpPr txBox="1"/>
          <p:nvPr/>
        </p:nvSpPr>
        <p:spPr>
          <a:xfrm>
            <a:off x="7486650" y="1828800"/>
            <a:ext cx="4371975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1 little monkey is jumping on the bed.</a:t>
            </a:r>
          </a:p>
        </p:txBody>
      </p:sp>
      <p:pic>
        <p:nvPicPr>
          <p:cNvPr id="5" name="Picture 4" descr="A picture containing bed&#10;&#10;Description automatically generated">
            <a:extLst>
              <a:ext uri="{FF2B5EF4-FFF2-40B4-BE49-F238E27FC236}">
                <a16:creationId xmlns:a16="http://schemas.microsoft.com/office/drawing/2014/main" id="{353F6307-AA29-48EF-ABDD-61EE658DB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23423" r="18389" b="9769"/>
          <a:stretch/>
        </p:blipFill>
        <p:spPr>
          <a:xfrm>
            <a:off x="204219" y="816292"/>
            <a:ext cx="6884841" cy="52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6195859" y="977234"/>
            <a:ext cx="437197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He fell off….</a:t>
            </a:r>
          </a:p>
        </p:txBody>
      </p:sp>
      <p:pic>
        <p:nvPicPr>
          <p:cNvPr id="4" name="Picture 3" descr="A picture containing bed&#10;&#10;Description automatically generated">
            <a:extLst>
              <a:ext uri="{FF2B5EF4-FFF2-40B4-BE49-F238E27FC236}">
                <a16:creationId xmlns:a16="http://schemas.microsoft.com/office/drawing/2014/main" id="{AF7F0924-E4EA-4451-BAE7-2FBA1443E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31806" r="19553" b="7917"/>
          <a:stretch/>
        </p:blipFill>
        <p:spPr>
          <a:xfrm>
            <a:off x="257174" y="1333500"/>
            <a:ext cx="6628017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381750" y="2876550"/>
            <a:ext cx="5657850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bumped his head.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798097F-9E37-426C-9B77-E4B22261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7168" r="11720" b="4373"/>
          <a:stretch/>
        </p:blipFill>
        <p:spPr>
          <a:xfrm>
            <a:off x="315795" y="137856"/>
            <a:ext cx="5593392" cy="63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7353300" y="2219325"/>
            <a:ext cx="3943350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Mama called up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69164-B19C-4542-AAC5-75E9D5B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2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096000" y="0"/>
            <a:ext cx="534352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the doctor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4AD7-6E09-4F69-B23F-9382B2D0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7" y="125452"/>
            <a:ext cx="6019802" cy="66070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2AEAC0-D3BF-4A37-88A8-137B165B7BE1}"/>
              </a:ext>
            </a:extLst>
          </p:cNvPr>
          <p:cNvGrpSpPr/>
          <p:nvPr/>
        </p:nvGrpSpPr>
        <p:grpSpPr>
          <a:xfrm>
            <a:off x="5838828" y="1676400"/>
            <a:ext cx="6200775" cy="2287003"/>
            <a:chOff x="5467350" y="1466850"/>
            <a:chExt cx="6200775" cy="228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63DFC-89B6-4DCC-AB81-2EF51EAEA512}"/>
                </a:ext>
              </a:extLst>
            </p:cNvPr>
            <p:cNvSpPr txBox="1"/>
            <p:nvPr/>
          </p:nvSpPr>
          <p:spPr>
            <a:xfrm>
              <a:off x="5895974" y="1604659"/>
              <a:ext cx="5343525" cy="201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 more monkeys jumping on the bed!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27D0863-47BB-4ED2-A474-71FE6568A85D}"/>
                </a:ext>
              </a:extLst>
            </p:cNvPr>
            <p:cNvSpPr/>
            <p:nvPr/>
          </p:nvSpPr>
          <p:spPr>
            <a:xfrm>
              <a:off x="5467350" y="1466850"/>
              <a:ext cx="6200775" cy="2287003"/>
            </a:xfrm>
            <a:prstGeom prst="wedgeRoundRectCallout">
              <a:avLst>
                <a:gd name="adj1" fmla="val -69220"/>
                <a:gd name="adj2" fmla="val 1210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62815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d&#10;&#10;Description automatically generated">
            <a:extLst>
              <a:ext uri="{FF2B5EF4-FFF2-40B4-BE49-F238E27FC236}">
                <a16:creationId xmlns:a16="http://schemas.microsoft.com/office/drawing/2014/main" id="{6315DDA9-303A-474B-A497-74A804FBC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t="34265" r="16088" b="8386"/>
          <a:stretch/>
        </p:blipFill>
        <p:spPr>
          <a:xfrm>
            <a:off x="2104103" y="157317"/>
            <a:ext cx="7379109" cy="454798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3F26C2-4115-40BF-8146-7F1BDBB78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8997"/>
          <a:stretch/>
        </p:blipFill>
        <p:spPr>
          <a:xfrm>
            <a:off x="218768" y="4532672"/>
            <a:ext cx="2315297" cy="232532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A9975E-9E64-4DB3-B71E-83DAB59E4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11470" r="14731" b="5090"/>
          <a:stretch/>
        </p:blipFill>
        <p:spPr>
          <a:xfrm>
            <a:off x="2708788" y="4532672"/>
            <a:ext cx="2009009" cy="226159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179F49-ADE9-4EEE-8B18-77307AFAA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9175" r="14731" b="4373"/>
          <a:stretch/>
        </p:blipFill>
        <p:spPr>
          <a:xfrm>
            <a:off x="4892520" y="4388714"/>
            <a:ext cx="2121210" cy="246928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6D53442-C9CE-4809-AA66-A75E956F67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11899" r="14589" b="3799"/>
          <a:stretch/>
        </p:blipFill>
        <p:spPr>
          <a:xfrm>
            <a:off x="7245006" y="4374858"/>
            <a:ext cx="2238206" cy="248314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BA14B86-A68A-43BA-9E0B-BF9F45BCBB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9892" r="13871" b="4659"/>
          <a:stretch/>
        </p:blipFill>
        <p:spPr>
          <a:xfrm>
            <a:off x="9802566" y="4311123"/>
            <a:ext cx="2170666" cy="24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20BA-7FB6-4EEA-B3CC-23A0797F80CE}"/>
              </a:ext>
            </a:extLst>
          </p:cNvPr>
          <p:cNvSpPr txBox="1"/>
          <p:nvPr/>
        </p:nvSpPr>
        <p:spPr>
          <a:xfrm>
            <a:off x="3141044" y="2425264"/>
            <a:ext cx="5909912" cy="228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Any questions?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Contact us!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rehabilitation@medel.com</a:t>
            </a:r>
          </a:p>
        </p:txBody>
      </p:sp>
    </p:spTree>
    <p:extLst>
      <p:ext uri="{BB962C8B-B14F-4D97-AF65-F5344CB8AC3E}">
        <p14:creationId xmlns:p14="http://schemas.microsoft.com/office/powerpoint/2010/main" val="366376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381750" y="2876550"/>
            <a:ext cx="5657850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bumped her head.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4291B0B-3414-4033-84B8-44F09284F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9445" r="12361" b="5556"/>
          <a:stretch/>
        </p:blipFill>
        <p:spPr>
          <a:xfrm>
            <a:off x="619125" y="619125"/>
            <a:ext cx="53625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7353300" y="2219325"/>
            <a:ext cx="3943350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Mama called up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69164-B19C-4542-AAC5-75E9D5B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0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096000" y="0"/>
            <a:ext cx="534352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the doctor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44AD7-6E09-4F69-B23F-9382B2D0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7" y="125452"/>
            <a:ext cx="6019802" cy="66070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2AEAC0-D3BF-4A37-88A8-137B165B7BE1}"/>
              </a:ext>
            </a:extLst>
          </p:cNvPr>
          <p:cNvGrpSpPr/>
          <p:nvPr/>
        </p:nvGrpSpPr>
        <p:grpSpPr>
          <a:xfrm>
            <a:off x="5838828" y="1676400"/>
            <a:ext cx="6200775" cy="2287003"/>
            <a:chOff x="5467350" y="1466850"/>
            <a:chExt cx="6200775" cy="228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63DFC-89B6-4DCC-AB81-2EF51EAEA512}"/>
                </a:ext>
              </a:extLst>
            </p:cNvPr>
            <p:cNvSpPr txBox="1"/>
            <p:nvPr/>
          </p:nvSpPr>
          <p:spPr>
            <a:xfrm>
              <a:off x="5895974" y="1604659"/>
              <a:ext cx="5343525" cy="201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No more monkeys jumping on the bed!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27D0863-47BB-4ED2-A474-71FE6568A85D}"/>
                </a:ext>
              </a:extLst>
            </p:cNvPr>
            <p:cNvSpPr/>
            <p:nvPr/>
          </p:nvSpPr>
          <p:spPr>
            <a:xfrm>
              <a:off x="5467350" y="1466850"/>
              <a:ext cx="6200775" cy="2287003"/>
            </a:xfrm>
            <a:prstGeom prst="wedgeRoundRectCallout">
              <a:avLst>
                <a:gd name="adj1" fmla="val -69220"/>
                <a:gd name="adj2" fmla="val 1210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0233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7486650" y="1828800"/>
            <a:ext cx="4371975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4 little monkeys are jumping on the bed.</a:t>
            </a:r>
          </a:p>
        </p:txBody>
      </p:sp>
      <p:pic>
        <p:nvPicPr>
          <p:cNvPr id="3" name="Picture 2" descr="A picture containing bed&#10;&#10;Description automatically generated">
            <a:extLst>
              <a:ext uri="{FF2B5EF4-FFF2-40B4-BE49-F238E27FC236}">
                <a16:creationId xmlns:a16="http://schemas.microsoft.com/office/drawing/2014/main" id="{DB3121B7-EFBA-43E0-98F3-ECF3AD36C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4012" r="16291" b="11124"/>
          <a:stretch/>
        </p:blipFill>
        <p:spPr>
          <a:xfrm>
            <a:off x="496582" y="336755"/>
            <a:ext cx="6612142" cy="61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2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480D-BD31-4ADE-81E0-DF7B00BEC822}"/>
              </a:ext>
            </a:extLst>
          </p:cNvPr>
          <p:cNvSpPr txBox="1"/>
          <p:nvPr/>
        </p:nvSpPr>
        <p:spPr>
          <a:xfrm>
            <a:off x="6195859" y="977234"/>
            <a:ext cx="4371975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1 fell off….</a:t>
            </a:r>
          </a:p>
        </p:txBody>
      </p:sp>
      <p:pic>
        <p:nvPicPr>
          <p:cNvPr id="3" name="Picture 2" descr="A picture containing bed&#10;&#10;Description automatically generated">
            <a:extLst>
              <a:ext uri="{FF2B5EF4-FFF2-40B4-BE49-F238E27FC236}">
                <a16:creationId xmlns:a16="http://schemas.microsoft.com/office/drawing/2014/main" id="{E667F04D-F30C-4B0C-9FF6-70B078249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5449" r="17747" b="8387"/>
          <a:stretch/>
        </p:blipFill>
        <p:spPr>
          <a:xfrm>
            <a:off x="208011" y="186813"/>
            <a:ext cx="6660088" cy="66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7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6381750" y="2876550"/>
            <a:ext cx="5657850" cy="91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and bumped his head.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ABFBE4-1353-4CB5-AFAC-0C9B7BE40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167" r="12083" b="5000"/>
          <a:stretch/>
        </p:blipFill>
        <p:spPr>
          <a:xfrm>
            <a:off x="638175" y="485775"/>
            <a:ext cx="53435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C892E-4F14-4A76-A32B-46EF5725C4A4}"/>
              </a:ext>
            </a:extLst>
          </p:cNvPr>
          <p:cNvSpPr txBox="1"/>
          <p:nvPr/>
        </p:nvSpPr>
        <p:spPr>
          <a:xfrm>
            <a:off x="7353300" y="2219325"/>
            <a:ext cx="3943350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latin typeface="Comic Sans MS" panose="030F0702030302020204" pitchFamily="66" charset="0"/>
              </a:rPr>
              <a:t>Mama called up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69164-B19C-4542-AAC5-75E9D5B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196</Words>
  <Application>Microsoft Office PowerPoint</Application>
  <PresentationFormat>Widescreen</PresentationFormat>
  <Paragraphs>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Signa Offc Pro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Rebecca Claridge</cp:lastModifiedBy>
  <cp:revision>23</cp:revision>
  <dcterms:created xsi:type="dcterms:W3CDTF">2020-02-02T06:45:37Z</dcterms:created>
  <dcterms:modified xsi:type="dcterms:W3CDTF">2020-02-28T03:54:07Z</dcterms:modified>
</cp:coreProperties>
</file>