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40"/>
  </p:normalViewPr>
  <p:slideViewPr>
    <p:cSldViewPr snapToGrid="0" snapToObjects="1">
      <p:cViewPr varScale="1">
        <p:scale>
          <a:sx n="143" d="100"/>
          <a:sy n="143" d="100"/>
        </p:scale>
        <p:origin x="224" y="1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68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4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6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48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2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7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3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455DC-F334-4F46-B6F1-0312910B8653}" type="datetimeFigureOut">
              <a:rPr lang="en-US" smtClean="0"/>
              <a:t>10/25/18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6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B48166-D7F8-0544-8C72-EC19E7E9F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6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86B9A9-8585-054A-86E0-0991B51D0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3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567815-9EC4-A840-812E-D8C40C270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4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D3697E-7785-DC4D-9829-F7E7B31B8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02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075D56-DACF-5F4E-8A70-3B922326B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56AE3A-6B32-184B-8B6F-9B9D027BA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2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FD0AC9-99D1-D543-80FB-7D3F96F5B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0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1CDB91-2820-4D40-9E3C-CF08D7847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8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AC03A5-EECC-F941-B015-A378F804B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84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D967FF-A251-D745-8CBE-C3485FDB1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A84DD2-6740-1549-A4E7-2D1954E85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65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AFC66D-8640-634E-AAD2-B7B85C90C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7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69C05-5C29-CB48-8E3B-B52EDA942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65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34C0D-A6CE-AF44-BE02-71FB6D10B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66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41BD9-0452-C949-8D84-F390833E1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70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B706D-ABC9-B24E-B01A-08AF1054D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5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4E61B8-1C87-824D-9052-37C1AAB0A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56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58BB1C-7AB5-2F41-A0A2-CB0EC7AC4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02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0</Words>
  <Application>Microsoft Macintosh PowerPoint</Application>
  <PresentationFormat>On-screen Show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2018-10-25T11:10:59Z</dcterms:created>
  <dcterms:modified xsi:type="dcterms:W3CDTF">2018-10-25T11:35:08Z</dcterms:modified>
</cp:coreProperties>
</file>