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0"/>
  </p:normalViewPr>
  <p:slideViewPr>
    <p:cSldViewPr snapToGrid="0" snapToObjects="1">
      <p:cViewPr varScale="1">
        <p:scale>
          <a:sx n="143" d="100"/>
          <a:sy n="143" d="100"/>
        </p:scale>
        <p:origin x="224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6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4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7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55DC-F334-4F46-B6F1-0312910B8653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B48166-D7F8-0544-8C72-EC19E7E9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6B9A9-8585-054A-86E0-0991B51D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3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67815-9EC4-A840-812E-D8C40C27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3697E-7785-DC4D-9829-F7E7B31B8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0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75D56-DACF-5F4E-8A70-3B922326B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6AE3A-6B32-184B-8B6F-9B9D027BA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D0AC9-99D1-D543-80FB-7D3F96F5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0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CDB91-2820-4D40-9E3C-CF08D7847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8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C03A5-EECC-F941-B015-A378F804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967FF-A251-D745-8CBE-C3485FDB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84DD2-6740-1549-A4E7-2D1954E8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6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FC66D-8640-634E-AAD2-B7B85C90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69C05-5C29-CB48-8E3B-B52EDA94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34C0D-A6CE-AF44-BE02-71FB6D10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6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41BD9-0452-C949-8D84-F390833E1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B706D-ABC9-B24E-B01A-08AF1054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5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E61B8-1C87-824D-9052-37C1AAB0A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5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8BB1C-7AB5-2F41-A0A2-CB0EC7AC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2018-10-25T11:10:59Z</dcterms:created>
  <dcterms:modified xsi:type="dcterms:W3CDTF">2018-10-25T11:35:08Z</dcterms:modified>
</cp:coreProperties>
</file>