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82" r:id="rId4"/>
    <p:sldId id="263" r:id="rId5"/>
    <p:sldId id="283" r:id="rId6"/>
    <p:sldId id="267" r:id="rId7"/>
    <p:sldId id="284" r:id="rId8"/>
    <p:sldId id="271" r:id="rId9"/>
    <p:sldId id="285" r:id="rId10"/>
    <p:sldId id="275" r:id="rId11"/>
    <p:sldId id="286" r:id="rId12"/>
    <p:sldId id="277" r:id="rId13"/>
    <p:sldId id="278" r:id="rId14"/>
    <p:sldId id="279" r:id="rId15"/>
    <p:sldId id="28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49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397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41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80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65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99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77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63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00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54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23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36EB-9A32-4F6B-81AF-DB74703696ED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87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5F738-E82C-4E96-B2E3-F7F7BED5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898" y="397235"/>
            <a:ext cx="1589351" cy="301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537B38-7344-4BA1-B195-57AFE7C0AF4D}"/>
              </a:ext>
            </a:extLst>
          </p:cNvPr>
          <p:cNvSpPr txBox="1"/>
          <p:nvPr/>
        </p:nvSpPr>
        <p:spPr>
          <a:xfrm>
            <a:off x="2132507" y="878088"/>
            <a:ext cx="7926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 could that be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hiding from me?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ACEB883-8F84-4271-A725-276592CD4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t="7266" r="11106" b="12534"/>
          <a:stretch/>
        </p:blipFill>
        <p:spPr>
          <a:xfrm>
            <a:off x="5142168" y="2380403"/>
            <a:ext cx="2231517" cy="3995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992E5B-857C-4C68-9AC2-A1CED7E40F4D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46429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F97757BF-5CF1-4FCC-8ECB-EAFBD0307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15774" r="2812" b="4034"/>
          <a:stretch/>
        </p:blipFill>
        <p:spPr>
          <a:xfrm>
            <a:off x="2522768" y="917256"/>
            <a:ext cx="7146461" cy="3800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FCA8C-0A12-4ACD-A965-48AF9B367D11}"/>
              </a:ext>
            </a:extLst>
          </p:cNvPr>
          <p:cNvSpPr txBox="1"/>
          <p:nvPr/>
        </p:nvSpPr>
        <p:spPr>
          <a:xfrm>
            <a:off x="1952627" y="5054502"/>
            <a:ext cx="835761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in the boat?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9713F-076A-4D0E-BFBD-71E85A454EEF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281385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n animal&#10;&#10;Description automatically generated">
            <a:extLst>
              <a:ext uri="{FF2B5EF4-FFF2-40B4-BE49-F238E27FC236}">
                <a16:creationId xmlns:a16="http://schemas.microsoft.com/office/drawing/2014/main" id="{462B787F-6E00-4F57-A494-019CA103E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6680" r="2500" b="5192"/>
          <a:stretch/>
        </p:blipFill>
        <p:spPr>
          <a:xfrm>
            <a:off x="2602315" y="479756"/>
            <a:ext cx="6987370" cy="4097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1BF0AC-DE3F-4B52-A7C6-77652371E015}"/>
              </a:ext>
            </a:extLst>
          </p:cNvPr>
          <p:cNvSpPr txBox="1"/>
          <p:nvPr/>
        </p:nvSpPr>
        <p:spPr>
          <a:xfrm>
            <a:off x="2124077" y="4947761"/>
            <a:ext cx="818616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AU" sz="4000" dirty="0">
              <a:latin typeface="Comic Sans MS" panose="030F0702030302020204" pitchFamily="66" charset="0"/>
            </a:endParaRP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goat in the boat.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55D2-6DED-4838-AFDD-443028DE7190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300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13E95ED-1820-49A7-9B07-7F4466194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5139" r="17029" b="1944"/>
          <a:stretch/>
        </p:blipFill>
        <p:spPr>
          <a:xfrm>
            <a:off x="4067176" y="552451"/>
            <a:ext cx="3864258" cy="4071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23BB1-2194-47B3-B87F-2F456F0F9E62}"/>
              </a:ext>
            </a:extLst>
          </p:cNvPr>
          <p:cNvSpPr txBox="1"/>
          <p:nvPr/>
        </p:nvSpPr>
        <p:spPr>
          <a:xfrm>
            <a:off x="2204467" y="4952446"/>
            <a:ext cx="810577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up in the tree?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23E5A-CEBB-4657-A46B-9BE369800321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211637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90814D-0370-4A33-AA0A-AC3D64350E01}"/>
              </a:ext>
            </a:extLst>
          </p:cNvPr>
          <p:cNvSpPr txBox="1"/>
          <p:nvPr/>
        </p:nvSpPr>
        <p:spPr>
          <a:xfrm>
            <a:off x="2157985" y="2613839"/>
            <a:ext cx="51667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</a:t>
            </a:r>
            <a:r>
              <a:rPr lang="en-A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not </a:t>
            </a:r>
            <a:r>
              <a:rPr lang="en-AU" sz="4000" dirty="0">
                <a:latin typeface="Comic Sans MS" panose="030F0702030302020204" pitchFamily="66" charset="0"/>
              </a:rPr>
              <a:t>a bee</a:t>
            </a:r>
            <a:r>
              <a:rPr lang="en-AU" sz="5400" dirty="0">
                <a:latin typeface="Kidprint MT Std" panose="03010502010101020101" pitchFamily="66" charset="0"/>
              </a:rPr>
              <a:t>,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BE48653-050D-4577-9E2B-920BBF127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20140" r="4306" b="18611"/>
          <a:stretch/>
        </p:blipFill>
        <p:spPr>
          <a:xfrm>
            <a:off x="3245957" y="984988"/>
            <a:ext cx="1839287" cy="1232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ACA34-D037-4407-8141-EFEFF9E44198}"/>
              </a:ext>
            </a:extLst>
          </p:cNvPr>
          <p:cNvSpPr txBox="1"/>
          <p:nvPr/>
        </p:nvSpPr>
        <p:spPr>
          <a:xfrm>
            <a:off x="5748465" y="5556141"/>
            <a:ext cx="42142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nor</a:t>
            </a:r>
            <a:r>
              <a:rPr lang="en-AU" sz="4000" dirty="0">
                <a:latin typeface="Comic Sans MS" panose="030F0702030302020204" pitchFamily="66" charset="0"/>
              </a:rPr>
              <a:t> a flea,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B9F5DD0-CE26-4419-8365-9FBE3B522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19028" r="12361" b="7000"/>
          <a:stretch/>
        </p:blipFill>
        <p:spPr>
          <a:xfrm>
            <a:off x="6623589" y="3881448"/>
            <a:ext cx="1364171" cy="13331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2116D67-0E8D-4065-97D8-535D31303238}"/>
              </a:ext>
            </a:extLst>
          </p:cNvPr>
          <p:cNvGrpSpPr/>
          <p:nvPr/>
        </p:nvGrpSpPr>
        <p:grpSpPr>
          <a:xfrm>
            <a:off x="3251200" y="802640"/>
            <a:ext cx="1828800" cy="1706880"/>
            <a:chOff x="1727200" y="802640"/>
            <a:chExt cx="1828800" cy="17068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4C64FEB-A48F-433F-9233-9FC8A0527E8D}"/>
                </a:ext>
              </a:extLst>
            </p:cNvPr>
            <p:cNvCxnSpPr/>
            <p:nvPr/>
          </p:nvCxnSpPr>
          <p:spPr>
            <a:xfrm>
              <a:off x="1727200" y="802640"/>
              <a:ext cx="182880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7B7DAF-89A6-4559-9510-4D22CBFCC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1460" y="802640"/>
              <a:ext cx="173454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13A38-EF2A-4515-AF93-056D81FC465E}"/>
              </a:ext>
            </a:extLst>
          </p:cNvPr>
          <p:cNvGrpSpPr/>
          <p:nvPr/>
        </p:nvGrpSpPr>
        <p:grpSpPr>
          <a:xfrm>
            <a:off x="6551385" y="3507700"/>
            <a:ext cx="1828800" cy="1706880"/>
            <a:chOff x="1727200" y="802640"/>
            <a:chExt cx="1828800" cy="17068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46CD35-B623-402E-B004-A2659CF768EA}"/>
                </a:ext>
              </a:extLst>
            </p:cNvPr>
            <p:cNvCxnSpPr/>
            <p:nvPr/>
          </p:nvCxnSpPr>
          <p:spPr>
            <a:xfrm>
              <a:off x="1727200" y="802640"/>
              <a:ext cx="182880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3942DBD-6EB6-4AD1-99C2-B22AF01D94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1460" y="802640"/>
              <a:ext cx="173454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7A53C9B-D7E9-4068-B84E-41EDFAA988F1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294418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E72B69-B09A-4701-BF5E-5923589A6760}"/>
              </a:ext>
            </a:extLst>
          </p:cNvPr>
          <p:cNvSpPr txBox="1"/>
          <p:nvPr/>
        </p:nvSpPr>
        <p:spPr>
          <a:xfrm>
            <a:off x="4265105" y="5024260"/>
            <a:ext cx="421424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nor</a:t>
            </a:r>
            <a:r>
              <a:rPr lang="en-AU" sz="4000" dirty="0">
                <a:latin typeface="Comic Sans MS" panose="030F0702030302020204" pitchFamily="66" charset="0"/>
              </a:rPr>
              <a:t> a turtle  from the sea.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0F7CD-82A8-43CA-A7BE-34FCEE1AD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b="11250"/>
          <a:stretch/>
        </p:blipFill>
        <p:spPr>
          <a:xfrm>
            <a:off x="4810126" y="1513622"/>
            <a:ext cx="3757041" cy="286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9FEC1D-60FD-48D1-8FFF-FC4418A297B7}"/>
              </a:ext>
            </a:extLst>
          </p:cNvPr>
          <p:cNvGrpSpPr/>
          <p:nvPr/>
        </p:nvGrpSpPr>
        <p:grpSpPr>
          <a:xfrm>
            <a:off x="4810126" y="914400"/>
            <a:ext cx="3985005" cy="3709214"/>
            <a:chOff x="1727200" y="802640"/>
            <a:chExt cx="1828800" cy="170688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8C771B-2CAF-4065-91E6-043425062A8D}"/>
                </a:ext>
              </a:extLst>
            </p:cNvPr>
            <p:cNvCxnSpPr/>
            <p:nvPr/>
          </p:nvCxnSpPr>
          <p:spPr>
            <a:xfrm>
              <a:off x="1727200" y="802640"/>
              <a:ext cx="182880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0BCAD5F-AA72-450C-9CFC-589F4161A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1460" y="802640"/>
              <a:ext cx="173454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53EAEB8-0FE6-48A2-B901-370C49B97A1F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221436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3AD1FD-EAA7-49B5-8E28-38764648F547}"/>
              </a:ext>
            </a:extLst>
          </p:cNvPr>
          <p:cNvSpPr txBox="1"/>
          <p:nvPr/>
        </p:nvSpPr>
        <p:spPr>
          <a:xfrm>
            <a:off x="3266441" y="5054502"/>
            <a:ext cx="597217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horse,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of course!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8DE5B4F-A391-42D3-8E80-46837F5F6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3750" r="1691"/>
          <a:stretch/>
        </p:blipFill>
        <p:spPr>
          <a:xfrm>
            <a:off x="4086194" y="480061"/>
            <a:ext cx="4609729" cy="4208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F8034-B5CD-4DC5-9E41-330EA918A96D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234907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967FF-A251-D745-8CBE-C3485FDB1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32" b="62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E1F82E-D9C9-4BD8-9D24-4FCD2DB95A35}"/>
              </a:ext>
            </a:extLst>
          </p:cNvPr>
          <p:cNvSpPr txBox="1"/>
          <p:nvPr/>
        </p:nvSpPr>
        <p:spPr>
          <a:xfrm>
            <a:off x="2438401" y="5054502"/>
            <a:ext cx="7871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under the hat?</a:t>
            </a:r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1C609AB6-928D-4ACC-BB8B-E20BB189A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40555" r="3333"/>
          <a:stretch/>
        </p:blipFill>
        <p:spPr>
          <a:xfrm>
            <a:off x="3865423" y="1492444"/>
            <a:ext cx="4461155" cy="2906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E4BEC-EF2C-4877-8B66-04AB99635969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70718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n animal&#10;&#10;Description automatically generated">
            <a:extLst>
              <a:ext uri="{FF2B5EF4-FFF2-40B4-BE49-F238E27FC236}">
                <a16:creationId xmlns:a16="http://schemas.microsoft.com/office/drawing/2014/main" id="{95CB6DD1-6DEC-4BC4-9C4F-D1733873A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7333"/>
          <a:stretch/>
        </p:blipFill>
        <p:spPr>
          <a:xfrm>
            <a:off x="3390901" y="132585"/>
            <a:ext cx="4461155" cy="3935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90C4F6-2E06-4007-9A51-E43D1BB7B8B3}"/>
              </a:ext>
            </a:extLst>
          </p:cNvPr>
          <p:cNvSpPr txBox="1"/>
          <p:nvPr/>
        </p:nvSpPr>
        <p:spPr>
          <a:xfrm>
            <a:off x="2085977" y="4767710"/>
            <a:ext cx="8224265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AU" sz="5400" dirty="0">
              <a:latin typeface="Kidprint MT Std" panose="03010502010101020101" pitchFamily="66" charset="0"/>
            </a:endParaRP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cat under the hat.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39C80-387A-47C1-9ED7-4AE0B1EEEAD0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40153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06CCB64-DC33-43DA-9CDA-E83F7DD9F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0433" r="3913" b="10336"/>
          <a:stretch/>
        </p:blipFill>
        <p:spPr>
          <a:xfrm>
            <a:off x="3762376" y="1123950"/>
            <a:ext cx="6385941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B02540-812D-4834-A4E9-E7D7BA664542}"/>
              </a:ext>
            </a:extLst>
          </p:cNvPr>
          <p:cNvSpPr txBox="1"/>
          <p:nvPr/>
        </p:nvSpPr>
        <p:spPr>
          <a:xfrm>
            <a:off x="1990725" y="4958895"/>
            <a:ext cx="831951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behind the log?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587E0-B80B-4923-99B7-6E01D833760E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106139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3902A5E-3A11-4C40-99B3-68C9830C5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30" r="7825"/>
          <a:stretch/>
        </p:blipFill>
        <p:spPr>
          <a:xfrm>
            <a:off x="1455039" y="798716"/>
            <a:ext cx="8428482" cy="3695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9A15D8-AC6E-4F5C-8054-EA1539B71F5D}"/>
              </a:ext>
            </a:extLst>
          </p:cNvPr>
          <p:cNvSpPr txBox="1"/>
          <p:nvPr/>
        </p:nvSpPr>
        <p:spPr>
          <a:xfrm>
            <a:off x="2062163" y="4787923"/>
            <a:ext cx="8067675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AU" sz="5400" dirty="0">
              <a:latin typeface="Kidprint MT Std" panose="03010502010101020101" pitchFamily="66" charset="0"/>
            </a:endParaRP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dog behind the log.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ED091-6C6B-44BF-B714-41A9FA9A46DE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19465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5711C05-798E-4AE6-9688-C90BE8DE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20139" r="2778" b="2916"/>
          <a:stretch/>
        </p:blipFill>
        <p:spPr>
          <a:xfrm>
            <a:off x="3914656" y="1176922"/>
            <a:ext cx="4143495" cy="3446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9311B-1CBD-45E2-94B5-2592063BA34D}"/>
              </a:ext>
            </a:extLst>
          </p:cNvPr>
          <p:cNvSpPr txBox="1"/>
          <p:nvPr/>
        </p:nvSpPr>
        <p:spPr>
          <a:xfrm>
            <a:off x="3099524" y="5019359"/>
            <a:ext cx="599295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inside the box?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79ABB-D386-4CD5-98F5-A65B06FBFC30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241540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F93A61-213C-4923-AF0E-C22FF1830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12640" r="4445" b="3889"/>
          <a:stretch/>
        </p:blipFill>
        <p:spPr>
          <a:xfrm>
            <a:off x="4001369" y="856436"/>
            <a:ext cx="4048245" cy="3786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19B7A8-B24B-4BD5-A16C-6000E11C1FEA}"/>
              </a:ext>
            </a:extLst>
          </p:cNvPr>
          <p:cNvSpPr txBox="1"/>
          <p:nvPr/>
        </p:nvSpPr>
        <p:spPr>
          <a:xfrm>
            <a:off x="2219326" y="4614089"/>
            <a:ext cx="7858125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AU" sz="5400" dirty="0">
              <a:latin typeface="Kidprint MT Std" panose="03010502010101020101" pitchFamily="66" charset="0"/>
            </a:endParaRP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fox inside the box.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9DC34-DCE1-4121-AA10-116E41EA2F23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6944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756ED82-9D7A-4F80-915C-3B0A5E3C7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2557" r="6876"/>
          <a:stretch/>
        </p:blipFill>
        <p:spPr>
          <a:xfrm>
            <a:off x="3597919" y="480061"/>
            <a:ext cx="5173208" cy="4063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93B17-A9D3-4439-93CC-B58C63784A8D}"/>
              </a:ext>
            </a:extLst>
          </p:cNvPr>
          <p:cNvSpPr txBox="1"/>
          <p:nvPr/>
        </p:nvSpPr>
        <p:spPr>
          <a:xfrm>
            <a:off x="2188786" y="5023486"/>
            <a:ext cx="799147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beside the house?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2BC8F-5B13-41BD-A31D-5D7E02A7505B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107509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1C20188-8CA3-476C-ABCF-DA2BCA97C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2557" r="6875"/>
          <a:stretch/>
        </p:blipFill>
        <p:spPr>
          <a:xfrm>
            <a:off x="3527747" y="546477"/>
            <a:ext cx="5136507" cy="4010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907E29-18A7-4D03-A4DA-EF1DCF933DFF}"/>
              </a:ext>
            </a:extLst>
          </p:cNvPr>
          <p:cNvSpPr txBox="1"/>
          <p:nvPr/>
        </p:nvSpPr>
        <p:spPr>
          <a:xfrm>
            <a:off x="2326005" y="4999059"/>
            <a:ext cx="78105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mouse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beside the house.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30521-96FD-4AC5-8DDF-9EA83ED87D77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0190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Kidprint MT Std</vt:lpstr>
      <vt:lpstr>SignaPro-Light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Claridge</dc:creator>
  <cp:lastModifiedBy>Natalie Teakle</cp:lastModifiedBy>
  <cp:revision>27</cp:revision>
  <dcterms:created xsi:type="dcterms:W3CDTF">2018-03-21T22:19:03Z</dcterms:created>
  <dcterms:modified xsi:type="dcterms:W3CDTF">2021-10-18T07:11:38Z</dcterms:modified>
</cp:coreProperties>
</file>