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850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28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76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047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09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3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0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44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6839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506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572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78BF7-E763-4FBD-A98B-F05F0786C2AF}" type="datetimeFigureOut">
              <a:rPr lang="en-AU" smtClean="0"/>
              <a:t>18/10/2021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D0D35-59F4-4597-B7B9-46097749CC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31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CDC458-4B63-4F62-A110-7BA6D8B365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1"/>
          <a:stretch/>
        </p:blipFill>
        <p:spPr>
          <a:xfrm>
            <a:off x="3044004" y="1606510"/>
            <a:ext cx="5910411" cy="4771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F2821-F8AB-44C6-8916-FA3F6E5FA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270" y="660753"/>
            <a:ext cx="1589351" cy="301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B2353-E445-49C5-90F8-7F8B668DD097}"/>
              </a:ext>
            </a:extLst>
          </p:cNvPr>
          <p:cNvSpPr txBox="1"/>
          <p:nvPr/>
        </p:nvSpPr>
        <p:spPr>
          <a:xfrm>
            <a:off x="4705972" y="68934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>
                <a:latin typeface="Comic Sans MS" panose="030F0702030302020204" pitchFamily="66" charset="0"/>
              </a:rPr>
              <a:t>My house</a:t>
            </a:r>
            <a:endParaRPr lang="en-AU" sz="40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8A203-AE60-49B5-8223-75934E4E8696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863733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391946" y="5641236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sleeping in.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442759" y="5641236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soft cosy bed</a:t>
            </a:r>
          </a:p>
        </p:txBody>
      </p:sp>
      <p:pic>
        <p:nvPicPr>
          <p:cNvPr id="4" name="Picture 3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1DC3E6E-BF5E-41C5-85BB-823753FEC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54" y="1506651"/>
            <a:ext cx="4639518" cy="41057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4CD78D-A289-4FCA-9C4F-1CC46BFBF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457" y="1952192"/>
            <a:ext cx="4546940" cy="321468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93AC4D7-DFF2-4266-BD74-45A8017F3941}"/>
              </a:ext>
            </a:extLst>
          </p:cNvPr>
          <p:cNvGrpSpPr/>
          <p:nvPr/>
        </p:nvGrpSpPr>
        <p:grpSpPr>
          <a:xfrm>
            <a:off x="7863840" y="629767"/>
            <a:ext cx="3586479" cy="1154621"/>
            <a:chOff x="7863840" y="629767"/>
            <a:chExt cx="3586479" cy="11546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6E2842-1066-4B4A-83E7-1B1DC23EC85F}"/>
                </a:ext>
              </a:extLst>
            </p:cNvPr>
            <p:cNvSpPr txBox="1"/>
            <p:nvPr/>
          </p:nvSpPr>
          <p:spPr>
            <a:xfrm>
              <a:off x="7863840" y="853135"/>
              <a:ext cx="33955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AU" sz="4000" dirty="0">
                  <a:latin typeface="Comic Sans MS" panose="030F0702030302020204" pitchFamily="66" charset="0"/>
                </a:rPr>
                <a:t>Night </a:t>
              </a:r>
              <a:r>
                <a:rPr lang="en-AU" sz="4000" dirty="0" err="1">
                  <a:latin typeface="Comic Sans MS" panose="030F0702030302020204" pitchFamily="66" charset="0"/>
                </a:rPr>
                <a:t>night</a:t>
              </a:r>
              <a:r>
                <a:rPr lang="en-AU" sz="4000" dirty="0">
                  <a:latin typeface="Comic Sans MS" panose="030F0702030302020204" pitchFamily="66" charset="0"/>
                </a:rPr>
                <a:t>.</a:t>
              </a:r>
            </a:p>
          </p:txBody>
        </p:sp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E25A07CC-2381-47CC-A3D6-8DE1D5DCB2C6}"/>
                </a:ext>
              </a:extLst>
            </p:cNvPr>
            <p:cNvSpPr/>
            <p:nvPr/>
          </p:nvSpPr>
          <p:spPr>
            <a:xfrm>
              <a:off x="8054762" y="629767"/>
              <a:ext cx="3395557" cy="1154621"/>
            </a:xfrm>
            <a:prstGeom prst="wedgeRoundRectCallout">
              <a:avLst>
                <a:gd name="adj1" fmla="val 68314"/>
                <a:gd name="adj2" fmla="val 35222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FA939A-5C8C-473A-9D68-1288651A03BF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6050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967FF-A251-D745-8CBE-C3485FDB1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2" b="62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650922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big front door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F2E104-EF5E-4DE9-A104-F53805C38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0" t="4888" r="24167" b="7279"/>
          <a:stretch/>
        </p:blipFill>
        <p:spPr>
          <a:xfrm>
            <a:off x="1899112" y="1422522"/>
            <a:ext cx="2448548" cy="39400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54610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  </a:t>
            </a:r>
            <a:r>
              <a:rPr lang="en-AU" sz="4000" dirty="0">
                <a:latin typeface="Comic Sans MS" panose="030F0702030302020204" pitchFamily="66" charset="0"/>
              </a:rPr>
              <a:t>for knocking on.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672B0C-532D-4A63-ABCE-A2F7968B5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4" b="7280"/>
          <a:stretch/>
        </p:blipFill>
        <p:spPr>
          <a:xfrm>
            <a:off x="6496704" y="1522592"/>
            <a:ext cx="4506474" cy="38128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D54AB7-33B9-4643-B941-515AF317CBDC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23686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367708" y="561388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long narrow hall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302841" y="5505450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running through.</a:t>
            </a:r>
          </a:p>
        </p:txBody>
      </p:sp>
      <p:pic>
        <p:nvPicPr>
          <p:cNvPr id="3" name="Picture 2" descr="A picture containing gallery, scene, room&#10;&#10;Description automatically generated">
            <a:extLst>
              <a:ext uri="{FF2B5EF4-FFF2-40B4-BE49-F238E27FC236}">
                <a16:creationId xmlns:a16="http://schemas.microsoft.com/office/drawing/2014/main" id="{BF9B0656-CAEF-4C81-886D-3E29D5519F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" b="5834"/>
          <a:stretch/>
        </p:blipFill>
        <p:spPr>
          <a:xfrm>
            <a:off x="1007721" y="1654932"/>
            <a:ext cx="4417420" cy="3850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370BA5-BEC4-43B5-A947-6D92197452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98" y="2061875"/>
            <a:ext cx="3196453" cy="30366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15AE6F4-DD5C-4F68-AD3C-4B73949A50BE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60857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029141"/>
            <a:ext cx="5458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kitchen filled </a:t>
            </a:r>
          </a:p>
          <a:p>
            <a:pPr algn="r"/>
            <a:r>
              <a:rPr lang="en-AU" sz="4000" dirty="0">
                <a:latin typeface="Comic Sans MS" panose="030F0702030302020204" pitchFamily="66" charset="0"/>
              </a:rPr>
              <a:t>with shiny things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69109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cooking with.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0D222-1210-4FA4-8D7E-23316ED8C0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6920" r="5500" b="17148"/>
          <a:stretch/>
        </p:blipFill>
        <p:spPr>
          <a:xfrm>
            <a:off x="643052" y="1519677"/>
            <a:ext cx="5136802" cy="3201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4B010-FB3F-4310-9772-CF7405194D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6638" r="11400" b="5210"/>
          <a:stretch/>
        </p:blipFill>
        <p:spPr>
          <a:xfrm>
            <a:off x="7248939" y="1321377"/>
            <a:ext cx="3673310" cy="32155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54F23E-F52B-48FD-9388-8CC4B9B4A7F6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96882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09" y="564729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tall, high windows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3" y="566630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  for seeing out.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2A79E16A-E5B1-461C-94FB-5FFE1950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08" y="1612322"/>
            <a:ext cx="3819525" cy="3819525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49DDB86-F260-4CBC-8A56-0678815ED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53" y="1686703"/>
            <a:ext cx="3745144" cy="37451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718083-147F-495B-BC0A-7FF4F153D0D3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9096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E9EAB-0BD0-4F34-ACA0-D1D1AB70A92E}"/>
              </a:ext>
            </a:extLst>
          </p:cNvPr>
          <p:cNvSpPr txBox="1"/>
          <p:nvPr/>
        </p:nvSpPr>
        <p:spPr>
          <a:xfrm>
            <a:off x="477010" y="564729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hot, sunny garden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4" y="5431847"/>
            <a:ext cx="5458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5400" dirty="0">
                <a:latin typeface="Kidprint MT Std" panose="03010502010101020101" pitchFamily="66" charset="0"/>
              </a:rPr>
              <a:t>  </a:t>
            </a:r>
            <a:r>
              <a:rPr lang="en-AU" sz="4000" dirty="0">
                <a:latin typeface="Comic Sans MS" panose="030F0702030302020204" pitchFamily="66" charset="0"/>
              </a:rPr>
              <a:t>for growing things.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CEA1DA-B1BB-4B55-99E9-CC2061598D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22" r="700"/>
          <a:stretch/>
        </p:blipFill>
        <p:spPr>
          <a:xfrm>
            <a:off x="477011" y="2222182"/>
            <a:ext cx="5332013" cy="2413635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CA0E328-F345-4EB8-B4B3-51DECF136F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92"/>
          <a:stretch/>
        </p:blipFill>
        <p:spPr>
          <a:xfrm>
            <a:off x="6275161" y="866775"/>
            <a:ext cx="5388469" cy="3505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6299FF8-4B5E-4DAD-BEFA-1608F1BFC2EB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86421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256867" y="5556141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  for eating at.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6C35DD-4AA6-4769-9CBE-12A487B5CF94}"/>
              </a:ext>
            </a:extLst>
          </p:cNvPr>
          <p:cNvSpPr txBox="1"/>
          <p:nvPr/>
        </p:nvSpPr>
        <p:spPr>
          <a:xfrm>
            <a:off x="225215" y="5031738"/>
            <a:ext cx="5458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 table with </a:t>
            </a:r>
          </a:p>
          <a:p>
            <a:pPr algn="r"/>
            <a:r>
              <a:rPr lang="en-AU" sz="4000" dirty="0">
                <a:latin typeface="Comic Sans MS" panose="030F0702030302020204" pitchFamily="66" charset="0"/>
              </a:rPr>
              <a:t>a red cloth</a:t>
            </a: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7A5DBA1E-40FA-43D5-A6EC-020E92A8B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3" y="1375887"/>
            <a:ext cx="4762499" cy="3367087"/>
          </a:xfrm>
          <a:prstGeom prst="rect">
            <a:avLst/>
          </a:prstGeom>
        </p:spPr>
      </p:pic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1B8279B8-FF89-458D-BB1E-CA820120F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74" y="1375887"/>
            <a:ext cx="4762501" cy="3367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BF0BD-7D2E-402C-BE59-A293DEA13FBF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370649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579376" y="499192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412145" y="5641492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reading together.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405890" y="562514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an old arm chair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F3713C0-834C-494F-BD1C-77F146870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46" y="1375887"/>
            <a:ext cx="3981450" cy="3981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7448B6-5F53-466A-B115-F92762CFCB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25" y="775417"/>
            <a:ext cx="4749800" cy="4749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7F38AD2-7086-4D32-902F-8C309645C9C0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96718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FD8ADD-CE69-4719-8582-61AAC7552088}"/>
              </a:ext>
            </a:extLst>
          </p:cNvPr>
          <p:cNvSpPr txBox="1"/>
          <p:nvPr/>
        </p:nvSpPr>
        <p:spPr>
          <a:xfrm>
            <a:off x="620016" y="480060"/>
            <a:ext cx="474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My house has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9B973E-F995-48FA-AB96-FE93F110EBFF}"/>
              </a:ext>
            </a:extLst>
          </p:cNvPr>
          <p:cNvSpPr txBox="1"/>
          <p:nvPr/>
        </p:nvSpPr>
        <p:spPr>
          <a:xfrm>
            <a:off x="6391625" y="557270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latin typeface="Comic Sans MS" panose="030F0702030302020204" pitchFamily="66" charset="0"/>
              </a:rPr>
              <a:t>for cuddling up.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7FA857-BE75-4DC6-986A-1389EC28C9D2}"/>
              </a:ext>
            </a:extLst>
          </p:cNvPr>
          <p:cNvSpPr txBox="1"/>
          <p:nvPr/>
        </p:nvSpPr>
        <p:spPr>
          <a:xfrm>
            <a:off x="321732" y="5572708"/>
            <a:ext cx="5458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4000" dirty="0">
                <a:latin typeface="Comic Sans MS" panose="030F0702030302020204" pitchFamily="66" charset="0"/>
              </a:rPr>
              <a:t>my favourite bear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1D105-AB7A-4DEE-BB06-6E61D84FE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8611" r="7084" b="7332"/>
          <a:stretch/>
        </p:blipFill>
        <p:spPr>
          <a:xfrm>
            <a:off x="2208104" y="2449871"/>
            <a:ext cx="1995934" cy="19546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546407-D51C-457B-8263-C4F56B69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432" y="1200149"/>
            <a:ext cx="3856509" cy="38565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81F094-5DA2-454A-820F-D43F0FF0AAAA}"/>
              </a:ext>
            </a:extLst>
          </p:cNvPr>
          <p:cNvSpPr txBox="1"/>
          <p:nvPr/>
        </p:nvSpPr>
        <p:spPr>
          <a:xfrm>
            <a:off x="266701" y="6377941"/>
            <a:ext cx="1781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>
                <a:solidFill>
                  <a:schemeClr val="bg1">
                    <a:lumMod val="75000"/>
                  </a:schemeClr>
                </a:solidFill>
                <a:latin typeface="SignaPro-Light" panose="020B0504030101020102" pitchFamily="34" charset="0"/>
              </a:rPr>
              <a:t>© Copyright MED-EL 2020</a:t>
            </a:r>
          </a:p>
        </p:txBody>
      </p:sp>
    </p:spTree>
    <p:extLst>
      <p:ext uri="{BB962C8B-B14F-4D97-AF65-F5344CB8AC3E}">
        <p14:creationId xmlns:p14="http://schemas.microsoft.com/office/powerpoint/2010/main" val="14242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154</Words>
  <Application>Microsoft Office PowerPoint</Application>
  <PresentationFormat>Widescreen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Kidprint MT Std</vt:lpstr>
      <vt:lpstr>SignaPro-Light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Claridge</dc:creator>
  <cp:lastModifiedBy>Natalie Teakle</cp:lastModifiedBy>
  <cp:revision>19</cp:revision>
  <dcterms:created xsi:type="dcterms:W3CDTF">2019-08-11T23:13:36Z</dcterms:created>
  <dcterms:modified xsi:type="dcterms:W3CDTF">2021-10-18T07:11:45Z</dcterms:modified>
</cp:coreProperties>
</file>