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0"/>
  </p:normalViewPr>
  <p:slideViewPr>
    <p:cSldViewPr snapToGrid="0" snapToObjects="1">
      <p:cViewPr varScale="1">
        <p:scale>
          <a:sx n="81" d="100"/>
          <a:sy n="81" d="100"/>
        </p:scale>
        <p:origin x="96" y="52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55DC-F334-4F46-B6F1-0312910B8653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C2C3-125D-1B4F-B302-2D24FA168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74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55DC-F334-4F46-B6F1-0312910B8653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C2C3-125D-1B4F-B302-2D24FA168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26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55DC-F334-4F46-B6F1-0312910B8653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C2C3-125D-1B4F-B302-2D24FA168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33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55DC-F334-4F46-B6F1-0312910B8653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C2C3-125D-1B4F-B302-2D24FA168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55DC-F334-4F46-B6F1-0312910B8653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C2C3-125D-1B4F-B302-2D24FA168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10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55DC-F334-4F46-B6F1-0312910B8653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C2C3-125D-1B4F-B302-2D24FA168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8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55DC-F334-4F46-B6F1-0312910B8653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C2C3-125D-1B4F-B302-2D24FA168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82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55DC-F334-4F46-B6F1-0312910B8653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C2C3-125D-1B4F-B302-2D24FA168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4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55DC-F334-4F46-B6F1-0312910B8653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C2C3-125D-1B4F-B302-2D24FA168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68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55DC-F334-4F46-B6F1-0312910B8653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C2C3-125D-1B4F-B302-2D24FA168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98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55DC-F334-4F46-B6F1-0312910B8653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C2C3-125D-1B4F-B302-2D24FA168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69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455DC-F334-4F46-B6F1-0312910B8653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BC2C3-125D-1B4F-B302-2D24FA168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2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B48166-D7F8-0544-8C72-EC19E7E9F7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00" r="23290"/>
          <a:stretch/>
        </p:blipFill>
        <p:spPr>
          <a:xfrm>
            <a:off x="4386020" y="0"/>
            <a:ext cx="415233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09EB69-C35B-454C-AE60-98CCE7C3BBC0}"/>
              </a:ext>
            </a:extLst>
          </p:cNvPr>
          <p:cNvSpPr txBox="1"/>
          <p:nvPr/>
        </p:nvSpPr>
        <p:spPr>
          <a:xfrm>
            <a:off x="266701" y="6377941"/>
            <a:ext cx="17811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solidFill>
                  <a:schemeClr val="bg1">
                    <a:lumMod val="75000"/>
                  </a:schemeClr>
                </a:solidFill>
                <a:latin typeface="SignaPro-Light" panose="020B0504030101020102" pitchFamily="34" charset="0"/>
              </a:rPr>
              <a:t>© Copyright MED-EL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4BB486-56FD-4599-8E6E-0489C5069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4270" y="660753"/>
            <a:ext cx="1589351" cy="30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65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86B9A9-8585-054A-86E0-0991B51D06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59"/>
          <a:stretch/>
        </p:blipFill>
        <p:spPr>
          <a:xfrm>
            <a:off x="1524000" y="0"/>
            <a:ext cx="9144000" cy="63532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37A2EE-B0E6-4B47-8C9C-EFCDDD08FC90}"/>
              </a:ext>
            </a:extLst>
          </p:cNvPr>
          <p:cNvSpPr txBox="1"/>
          <p:nvPr/>
        </p:nvSpPr>
        <p:spPr>
          <a:xfrm>
            <a:off x="266701" y="6377941"/>
            <a:ext cx="17811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solidFill>
                  <a:schemeClr val="bg1">
                    <a:lumMod val="75000"/>
                  </a:schemeClr>
                </a:solidFill>
                <a:latin typeface="SignaPro-Light" panose="020B0504030101020102" pitchFamily="34" charset="0"/>
              </a:rPr>
              <a:t>© Copyright MED-EL 2020</a:t>
            </a:r>
          </a:p>
        </p:txBody>
      </p:sp>
    </p:spTree>
    <p:extLst>
      <p:ext uri="{BB962C8B-B14F-4D97-AF65-F5344CB8AC3E}">
        <p14:creationId xmlns:p14="http://schemas.microsoft.com/office/powerpoint/2010/main" val="61923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567815-9EC4-A840-812E-D8C40C270E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13"/>
          <a:stretch/>
        </p:blipFill>
        <p:spPr>
          <a:xfrm>
            <a:off x="1524000" y="0"/>
            <a:ext cx="9144000" cy="63770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B3EEAE-ACAC-4AFA-B495-6D930D15E6A8}"/>
              </a:ext>
            </a:extLst>
          </p:cNvPr>
          <p:cNvSpPr txBox="1"/>
          <p:nvPr/>
        </p:nvSpPr>
        <p:spPr>
          <a:xfrm>
            <a:off x="266701" y="6377941"/>
            <a:ext cx="17811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solidFill>
                  <a:schemeClr val="bg1">
                    <a:lumMod val="75000"/>
                  </a:schemeClr>
                </a:solidFill>
                <a:latin typeface="SignaPro-Light" panose="020B0504030101020102" pitchFamily="34" charset="0"/>
              </a:rPr>
              <a:t>© Copyright MED-EL 2020</a:t>
            </a:r>
          </a:p>
        </p:txBody>
      </p:sp>
    </p:spTree>
    <p:extLst>
      <p:ext uri="{BB962C8B-B14F-4D97-AF65-F5344CB8AC3E}">
        <p14:creationId xmlns:p14="http://schemas.microsoft.com/office/powerpoint/2010/main" val="41562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D3697E-7785-DC4D-9829-F7E7B31B88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40"/>
          <a:stretch/>
        </p:blipFill>
        <p:spPr>
          <a:xfrm>
            <a:off x="1524000" y="0"/>
            <a:ext cx="9144000" cy="63889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B8059C-61F9-4E2F-B841-3AE678F89C05}"/>
              </a:ext>
            </a:extLst>
          </p:cNvPr>
          <p:cNvSpPr txBox="1"/>
          <p:nvPr/>
        </p:nvSpPr>
        <p:spPr>
          <a:xfrm>
            <a:off x="266701" y="6377941"/>
            <a:ext cx="17811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solidFill>
                  <a:schemeClr val="bg1">
                    <a:lumMod val="75000"/>
                  </a:schemeClr>
                </a:solidFill>
                <a:latin typeface="SignaPro-Light" panose="020B0504030101020102" pitchFamily="34" charset="0"/>
              </a:rPr>
              <a:t>© Copyright MED-EL 2020</a:t>
            </a:r>
          </a:p>
        </p:txBody>
      </p:sp>
    </p:spTree>
    <p:extLst>
      <p:ext uri="{BB962C8B-B14F-4D97-AF65-F5344CB8AC3E}">
        <p14:creationId xmlns:p14="http://schemas.microsoft.com/office/powerpoint/2010/main" val="225870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075D56-DACF-5F4E-8A70-3B922326B4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13"/>
          <a:stretch/>
        </p:blipFill>
        <p:spPr>
          <a:xfrm>
            <a:off x="1524000" y="0"/>
            <a:ext cx="9144000" cy="63770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84504F-3251-43B0-9EC4-FAD83EF925C4}"/>
              </a:ext>
            </a:extLst>
          </p:cNvPr>
          <p:cNvSpPr txBox="1"/>
          <p:nvPr/>
        </p:nvSpPr>
        <p:spPr>
          <a:xfrm>
            <a:off x="266701" y="6377941"/>
            <a:ext cx="17811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solidFill>
                  <a:schemeClr val="bg1">
                    <a:lumMod val="75000"/>
                  </a:schemeClr>
                </a:solidFill>
                <a:latin typeface="SignaPro-Light" panose="020B0504030101020102" pitchFamily="34" charset="0"/>
              </a:rPr>
              <a:t>© Copyright MED-EL 2020</a:t>
            </a:r>
          </a:p>
        </p:txBody>
      </p:sp>
    </p:spTree>
    <p:extLst>
      <p:ext uri="{BB962C8B-B14F-4D97-AF65-F5344CB8AC3E}">
        <p14:creationId xmlns:p14="http://schemas.microsoft.com/office/powerpoint/2010/main" val="428672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56AE3A-6B32-184B-8B6F-9B9D027BA3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40"/>
          <a:stretch/>
        </p:blipFill>
        <p:spPr>
          <a:xfrm>
            <a:off x="1524000" y="0"/>
            <a:ext cx="9144000" cy="63889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A57C81-83C1-42CC-A63C-859AC76E58C7}"/>
              </a:ext>
            </a:extLst>
          </p:cNvPr>
          <p:cNvSpPr txBox="1"/>
          <p:nvPr/>
        </p:nvSpPr>
        <p:spPr>
          <a:xfrm>
            <a:off x="266701" y="6377941"/>
            <a:ext cx="17811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solidFill>
                  <a:schemeClr val="bg1">
                    <a:lumMod val="75000"/>
                  </a:schemeClr>
                </a:solidFill>
                <a:latin typeface="SignaPro-Light" panose="020B0504030101020102" pitchFamily="34" charset="0"/>
              </a:rPr>
              <a:t>© Copyright MED-EL 2020</a:t>
            </a:r>
          </a:p>
        </p:txBody>
      </p:sp>
    </p:spTree>
    <p:extLst>
      <p:ext uri="{BB962C8B-B14F-4D97-AF65-F5344CB8AC3E}">
        <p14:creationId xmlns:p14="http://schemas.microsoft.com/office/powerpoint/2010/main" val="117632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FD0AC9-99D1-D543-80FB-7D3F96F5B5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186"/>
          <a:stretch/>
        </p:blipFill>
        <p:spPr>
          <a:xfrm>
            <a:off x="1524000" y="0"/>
            <a:ext cx="9144000" cy="63651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DE09CD-1D94-4E37-8365-F898F893DE7E}"/>
              </a:ext>
            </a:extLst>
          </p:cNvPr>
          <p:cNvSpPr txBox="1"/>
          <p:nvPr/>
        </p:nvSpPr>
        <p:spPr>
          <a:xfrm>
            <a:off x="266701" y="6377941"/>
            <a:ext cx="17811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solidFill>
                  <a:schemeClr val="bg1">
                    <a:lumMod val="75000"/>
                  </a:schemeClr>
                </a:solidFill>
                <a:latin typeface="SignaPro-Light" panose="020B0504030101020102" pitchFamily="34" charset="0"/>
              </a:rPr>
              <a:t>© Copyright MED-EL 2020</a:t>
            </a:r>
          </a:p>
        </p:txBody>
      </p:sp>
    </p:spTree>
    <p:extLst>
      <p:ext uri="{BB962C8B-B14F-4D97-AF65-F5344CB8AC3E}">
        <p14:creationId xmlns:p14="http://schemas.microsoft.com/office/powerpoint/2010/main" val="123190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1CDB91-2820-4D40-9E3C-CF08D78471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13"/>
          <a:stretch/>
        </p:blipFill>
        <p:spPr>
          <a:xfrm>
            <a:off x="1524000" y="0"/>
            <a:ext cx="9144000" cy="63770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2CE67C-E363-48DF-955E-AD8524300801}"/>
              </a:ext>
            </a:extLst>
          </p:cNvPr>
          <p:cNvSpPr txBox="1"/>
          <p:nvPr/>
        </p:nvSpPr>
        <p:spPr>
          <a:xfrm>
            <a:off x="266701" y="6377941"/>
            <a:ext cx="17811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solidFill>
                  <a:schemeClr val="bg1">
                    <a:lumMod val="75000"/>
                  </a:schemeClr>
                </a:solidFill>
                <a:latin typeface="SignaPro-Light" panose="020B0504030101020102" pitchFamily="34" charset="0"/>
              </a:rPr>
              <a:t>© Copyright MED-EL 2020</a:t>
            </a:r>
          </a:p>
        </p:txBody>
      </p:sp>
    </p:spTree>
    <p:extLst>
      <p:ext uri="{BB962C8B-B14F-4D97-AF65-F5344CB8AC3E}">
        <p14:creationId xmlns:p14="http://schemas.microsoft.com/office/powerpoint/2010/main" val="87448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AC03A5-EECC-F941-B015-A378F804BB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59"/>
          <a:stretch/>
        </p:blipFill>
        <p:spPr>
          <a:xfrm>
            <a:off x="1524000" y="0"/>
            <a:ext cx="9144000" cy="63532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235CC5-9DD7-4E65-9617-BF2F099834FE}"/>
              </a:ext>
            </a:extLst>
          </p:cNvPr>
          <p:cNvSpPr txBox="1"/>
          <p:nvPr/>
        </p:nvSpPr>
        <p:spPr>
          <a:xfrm>
            <a:off x="266701" y="6377941"/>
            <a:ext cx="17811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solidFill>
                  <a:schemeClr val="bg1">
                    <a:lumMod val="75000"/>
                  </a:schemeClr>
                </a:solidFill>
                <a:latin typeface="SignaPro-Light" panose="020B0504030101020102" pitchFamily="34" charset="0"/>
              </a:rPr>
              <a:t>© Copyright MED-EL 2020</a:t>
            </a:r>
          </a:p>
        </p:txBody>
      </p:sp>
    </p:spTree>
    <p:extLst>
      <p:ext uri="{BB962C8B-B14F-4D97-AF65-F5344CB8AC3E}">
        <p14:creationId xmlns:p14="http://schemas.microsoft.com/office/powerpoint/2010/main" val="385248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D967FF-A251-D745-8CBE-C3485FDB1E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732" b="628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A84DD2-6740-1549-A4E7-2D1954E85D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00"/>
          <a:stretch/>
        </p:blipFill>
        <p:spPr>
          <a:xfrm>
            <a:off x="1524000" y="0"/>
            <a:ext cx="9144000" cy="637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E549AB-EA53-4242-99D3-A68D9AE81843}"/>
              </a:ext>
            </a:extLst>
          </p:cNvPr>
          <p:cNvSpPr txBox="1"/>
          <p:nvPr/>
        </p:nvSpPr>
        <p:spPr>
          <a:xfrm>
            <a:off x="266701" y="6377941"/>
            <a:ext cx="17811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solidFill>
                  <a:schemeClr val="bg1">
                    <a:lumMod val="75000"/>
                  </a:schemeClr>
                </a:solidFill>
                <a:latin typeface="SignaPro-Light" panose="020B0504030101020102" pitchFamily="34" charset="0"/>
              </a:rPr>
              <a:t>© Copyright MED-EL 2020</a:t>
            </a:r>
          </a:p>
        </p:txBody>
      </p:sp>
    </p:spTree>
    <p:extLst>
      <p:ext uri="{BB962C8B-B14F-4D97-AF65-F5344CB8AC3E}">
        <p14:creationId xmlns:p14="http://schemas.microsoft.com/office/powerpoint/2010/main" val="187586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AFC66D-8640-634E-AAD2-B7B85C90CD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28"/>
          <a:stretch/>
        </p:blipFill>
        <p:spPr>
          <a:xfrm>
            <a:off x="1524000" y="0"/>
            <a:ext cx="9144000" cy="64720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92387C-9936-4368-88FB-619F5F889AB2}"/>
              </a:ext>
            </a:extLst>
          </p:cNvPr>
          <p:cNvSpPr txBox="1"/>
          <p:nvPr/>
        </p:nvSpPr>
        <p:spPr>
          <a:xfrm>
            <a:off x="266701" y="6377941"/>
            <a:ext cx="17811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solidFill>
                  <a:schemeClr val="bg1">
                    <a:lumMod val="75000"/>
                  </a:schemeClr>
                </a:solidFill>
                <a:latin typeface="SignaPro-Light" panose="020B0504030101020102" pitchFamily="34" charset="0"/>
              </a:rPr>
              <a:t>© Copyright MED-EL 2020</a:t>
            </a:r>
          </a:p>
        </p:txBody>
      </p:sp>
    </p:spTree>
    <p:extLst>
      <p:ext uri="{BB962C8B-B14F-4D97-AF65-F5344CB8AC3E}">
        <p14:creationId xmlns:p14="http://schemas.microsoft.com/office/powerpoint/2010/main" val="65267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B69C05-5C29-CB48-8E3B-B52EDA9429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47"/>
          <a:stretch/>
        </p:blipFill>
        <p:spPr>
          <a:xfrm>
            <a:off x="1524000" y="0"/>
            <a:ext cx="9144000" cy="64364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312A5D-38CB-4935-83A5-CD3B07C1B600}"/>
              </a:ext>
            </a:extLst>
          </p:cNvPr>
          <p:cNvSpPr txBox="1"/>
          <p:nvPr/>
        </p:nvSpPr>
        <p:spPr>
          <a:xfrm>
            <a:off x="266701" y="6377941"/>
            <a:ext cx="17811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solidFill>
                  <a:schemeClr val="bg1">
                    <a:lumMod val="75000"/>
                  </a:schemeClr>
                </a:solidFill>
                <a:latin typeface="SignaPro-Light" panose="020B0504030101020102" pitchFamily="34" charset="0"/>
              </a:rPr>
              <a:t>© Copyright MED-EL 2020</a:t>
            </a:r>
          </a:p>
        </p:txBody>
      </p:sp>
    </p:spTree>
    <p:extLst>
      <p:ext uri="{BB962C8B-B14F-4D97-AF65-F5344CB8AC3E}">
        <p14:creationId xmlns:p14="http://schemas.microsoft.com/office/powerpoint/2010/main" val="339296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834C0D-A6CE-AF44-BE02-71FB6D10BB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40"/>
          <a:stretch/>
        </p:blipFill>
        <p:spPr>
          <a:xfrm>
            <a:off x="1524000" y="0"/>
            <a:ext cx="9144000" cy="63889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FFA98C-2C50-44BD-A104-819AB6574709}"/>
              </a:ext>
            </a:extLst>
          </p:cNvPr>
          <p:cNvSpPr txBox="1"/>
          <p:nvPr/>
        </p:nvSpPr>
        <p:spPr>
          <a:xfrm>
            <a:off x="266701" y="6377941"/>
            <a:ext cx="17811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solidFill>
                  <a:schemeClr val="bg1">
                    <a:lumMod val="75000"/>
                  </a:schemeClr>
                </a:solidFill>
                <a:latin typeface="SignaPro-Light" panose="020B0504030101020102" pitchFamily="34" charset="0"/>
              </a:rPr>
              <a:t>© Copyright MED-EL 2020</a:t>
            </a:r>
          </a:p>
        </p:txBody>
      </p:sp>
    </p:spTree>
    <p:extLst>
      <p:ext uri="{BB962C8B-B14F-4D97-AF65-F5344CB8AC3E}">
        <p14:creationId xmlns:p14="http://schemas.microsoft.com/office/powerpoint/2010/main" val="247736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841BD9-0452-C949-8D84-F390833E19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93"/>
          <a:stretch/>
        </p:blipFill>
        <p:spPr>
          <a:xfrm>
            <a:off x="1524000" y="0"/>
            <a:ext cx="9144000" cy="64126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F14D3C-C60B-4B64-BD70-84FB56FC3F95}"/>
              </a:ext>
            </a:extLst>
          </p:cNvPr>
          <p:cNvSpPr txBox="1"/>
          <p:nvPr/>
        </p:nvSpPr>
        <p:spPr>
          <a:xfrm>
            <a:off x="266701" y="6377941"/>
            <a:ext cx="17811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solidFill>
                  <a:schemeClr val="bg1">
                    <a:lumMod val="75000"/>
                  </a:schemeClr>
                </a:solidFill>
                <a:latin typeface="SignaPro-Light" panose="020B0504030101020102" pitchFamily="34" charset="0"/>
              </a:rPr>
              <a:t>© Copyright MED-EL 2020</a:t>
            </a:r>
          </a:p>
        </p:txBody>
      </p:sp>
    </p:spTree>
    <p:extLst>
      <p:ext uri="{BB962C8B-B14F-4D97-AF65-F5344CB8AC3E}">
        <p14:creationId xmlns:p14="http://schemas.microsoft.com/office/powerpoint/2010/main" val="162207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9B706D-ABC9-B24E-B01A-08AF1054D9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20"/>
          <a:stretch/>
        </p:blipFill>
        <p:spPr>
          <a:xfrm>
            <a:off x="1524000" y="0"/>
            <a:ext cx="9144000" cy="64245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77EAF2-8EE4-4CF5-B53C-7358ADB6C76A}"/>
              </a:ext>
            </a:extLst>
          </p:cNvPr>
          <p:cNvSpPr txBox="1"/>
          <p:nvPr/>
        </p:nvSpPr>
        <p:spPr>
          <a:xfrm>
            <a:off x="266701" y="6377941"/>
            <a:ext cx="17811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solidFill>
                  <a:schemeClr val="bg1">
                    <a:lumMod val="75000"/>
                  </a:schemeClr>
                </a:solidFill>
                <a:latin typeface="SignaPro-Light" panose="020B0504030101020102" pitchFamily="34" charset="0"/>
              </a:rPr>
              <a:t>© Copyright MED-EL 2020</a:t>
            </a:r>
          </a:p>
        </p:txBody>
      </p:sp>
    </p:spTree>
    <p:extLst>
      <p:ext uri="{BB962C8B-B14F-4D97-AF65-F5344CB8AC3E}">
        <p14:creationId xmlns:p14="http://schemas.microsoft.com/office/powerpoint/2010/main" val="304115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4E61B8-1C87-824D-9052-37C1AAB0AE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879"/>
          <a:stretch/>
        </p:blipFill>
        <p:spPr>
          <a:xfrm>
            <a:off x="1524000" y="0"/>
            <a:ext cx="9144000" cy="63176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A47D1F-192F-4890-A1FC-B26DB61C6DA7}"/>
              </a:ext>
            </a:extLst>
          </p:cNvPr>
          <p:cNvSpPr txBox="1"/>
          <p:nvPr/>
        </p:nvSpPr>
        <p:spPr>
          <a:xfrm>
            <a:off x="266701" y="6377941"/>
            <a:ext cx="17811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solidFill>
                  <a:schemeClr val="bg1">
                    <a:lumMod val="75000"/>
                  </a:schemeClr>
                </a:solidFill>
                <a:latin typeface="SignaPro-Light" panose="020B0504030101020102" pitchFamily="34" charset="0"/>
              </a:rPr>
              <a:t>© Copyright MED-EL 2020</a:t>
            </a:r>
          </a:p>
        </p:txBody>
      </p:sp>
    </p:spTree>
    <p:extLst>
      <p:ext uri="{BB962C8B-B14F-4D97-AF65-F5344CB8AC3E}">
        <p14:creationId xmlns:p14="http://schemas.microsoft.com/office/powerpoint/2010/main" val="333465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58BB1C-7AB5-2F41-A0A2-CB0EC7AC49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13"/>
          <a:stretch/>
        </p:blipFill>
        <p:spPr>
          <a:xfrm>
            <a:off x="1524000" y="0"/>
            <a:ext cx="9144000" cy="63770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0D5326-B1B2-4E7A-8A3B-A6819108D947}"/>
              </a:ext>
            </a:extLst>
          </p:cNvPr>
          <p:cNvSpPr txBox="1"/>
          <p:nvPr/>
        </p:nvSpPr>
        <p:spPr>
          <a:xfrm>
            <a:off x="266701" y="6377941"/>
            <a:ext cx="17811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solidFill>
                  <a:schemeClr val="bg1">
                    <a:lumMod val="75000"/>
                  </a:schemeClr>
                </a:solidFill>
                <a:latin typeface="SignaPro-Light" panose="020B0504030101020102" pitchFamily="34" charset="0"/>
              </a:rPr>
              <a:t>© Copyright MED-EL 2020</a:t>
            </a:r>
          </a:p>
        </p:txBody>
      </p:sp>
    </p:spTree>
    <p:extLst>
      <p:ext uri="{BB962C8B-B14F-4D97-AF65-F5344CB8AC3E}">
        <p14:creationId xmlns:p14="http://schemas.microsoft.com/office/powerpoint/2010/main" val="72030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68</Words>
  <Application>Microsoft Office PowerPoint</Application>
  <PresentationFormat>Widescreen</PresentationFormat>
  <Paragraphs>17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SignaPro-Light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Natalie Teakle</cp:lastModifiedBy>
  <cp:revision>7</cp:revision>
  <dcterms:created xsi:type="dcterms:W3CDTF">2018-10-25T11:10:59Z</dcterms:created>
  <dcterms:modified xsi:type="dcterms:W3CDTF">2021-10-18T07:11:53Z</dcterms:modified>
</cp:coreProperties>
</file>