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82" r:id="rId4"/>
    <p:sldId id="263" r:id="rId5"/>
    <p:sldId id="283" r:id="rId6"/>
    <p:sldId id="267" r:id="rId7"/>
    <p:sldId id="284" r:id="rId8"/>
    <p:sldId id="271" r:id="rId9"/>
    <p:sldId id="285" r:id="rId10"/>
    <p:sldId id="275" r:id="rId11"/>
    <p:sldId id="286" r:id="rId12"/>
    <p:sldId id="277" r:id="rId13"/>
    <p:sldId id="278" r:id="rId14"/>
    <p:sldId id="279" r:id="rId15"/>
    <p:sldId id="280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49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397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41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80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65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99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77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63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900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54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23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87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5F738-E82C-4E96-B2E3-F7F7BED5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11" y="559154"/>
            <a:ext cx="1589351" cy="301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DE0F6-4B59-4FDE-AFA2-3572576165DC}"/>
              </a:ext>
            </a:extLst>
          </p:cNvPr>
          <p:cNvSpPr txBox="1"/>
          <p:nvPr/>
        </p:nvSpPr>
        <p:spPr>
          <a:xfrm>
            <a:off x="2095501" y="5962651"/>
            <a:ext cx="1781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SignaPro-Light" panose="020B0504030101020102" pitchFamily="34" charset="0"/>
              </a:rPr>
              <a:t>© Copyright MED-EL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37B38-7344-4BA1-B195-57AFE7C0AF4D}"/>
              </a:ext>
            </a:extLst>
          </p:cNvPr>
          <p:cNvSpPr txBox="1"/>
          <p:nvPr/>
        </p:nvSpPr>
        <p:spPr>
          <a:xfrm>
            <a:off x="2132507" y="878088"/>
            <a:ext cx="7926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 could that be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hiding from me?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ACEB883-8F84-4271-A725-276592CD4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0" t="7266" r="11106" b="12534"/>
          <a:stretch/>
        </p:blipFill>
        <p:spPr>
          <a:xfrm>
            <a:off x="5142168" y="2380403"/>
            <a:ext cx="2231517" cy="39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9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F97757BF-5CF1-4FCC-8ECB-EAFBD0307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15774" r="2812" b="4034"/>
          <a:stretch/>
        </p:blipFill>
        <p:spPr>
          <a:xfrm>
            <a:off x="2522768" y="917256"/>
            <a:ext cx="7146461" cy="3800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8FCA8C-0A12-4ACD-A965-48AF9B367D11}"/>
              </a:ext>
            </a:extLst>
          </p:cNvPr>
          <p:cNvSpPr txBox="1"/>
          <p:nvPr/>
        </p:nvSpPr>
        <p:spPr>
          <a:xfrm>
            <a:off x="1952627" y="5054502"/>
            <a:ext cx="835761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in the boat?</a:t>
            </a:r>
          </a:p>
        </p:txBody>
      </p:sp>
    </p:spTree>
    <p:extLst>
      <p:ext uri="{BB962C8B-B14F-4D97-AF65-F5344CB8AC3E}">
        <p14:creationId xmlns:p14="http://schemas.microsoft.com/office/powerpoint/2010/main" val="2813856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462B787F-6E00-4F57-A494-019CA103E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6680" r="2500" b="5192"/>
          <a:stretch/>
        </p:blipFill>
        <p:spPr>
          <a:xfrm>
            <a:off x="2602315" y="479756"/>
            <a:ext cx="6987370" cy="40971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1BF0AC-DE3F-4B52-A7C6-77652371E015}"/>
              </a:ext>
            </a:extLst>
          </p:cNvPr>
          <p:cNvSpPr txBox="1"/>
          <p:nvPr/>
        </p:nvSpPr>
        <p:spPr>
          <a:xfrm>
            <a:off x="2124077" y="4947761"/>
            <a:ext cx="818616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AU" sz="4000" dirty="0">
              <a:latin typeface="Comic Sans MS" panose="030F0702030302020204" pitchFamily="66" charset="0"/>
            </a:endParaRP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goat in the boat.</a:t>
            </a:r>
          </a:p>
        </p:txBody>
      </p:sp>
    </p:spTree>
    <p:extLst>
      <p:ext uri="{BB962C8B-B14F-4D97-AF65-F5344CB8AC3E}">
        <p14:creationId xmlns:p14="http://schemas.microsoft.com/office/powerpoint/2010/main" val="33004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13E95ED-1820-49A7-9B07-7F4466194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t="5139" r="17029" b="1944"/>
          <a:stretch/>
        </p:blipFill>
        <p:spPr>
          <a:xfrm>
            <a:off x="4067176" y="552451"/>
            <a:ext cx="3864258" cy="4071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23BB1-2194-47B3-B87F-2F456F0F9E62}"/>
              </a:ext>
            </a:extLst>
          </p:cNvPr>
          <p:cNvSpPr txBox="1"/>
          <p:nvPr/>
        </p:nvSpPr>
        <p:spPr>
          <a:xfrm>
            <a:off x="2204467" y="4952446"/>
            <a:ext cx="81057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up in the tree?</a:t>
            </a:r>
          </a:p>
        </p:txBody>
      </p:sp>
    </p:spTree>
    <p:extLst>
      <p:ext uri="{BB962C8B-B14F-4D97-AF65-F5344CB8AC3E}">
        <p14:creationId xmlns:p14="http://schemas.microsoft.com/office/powerpoint/2010/main" val="211637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0814D-0370-4A33-AA0A-AC3D64350E01}"/>
              </a:ext>
            </a:extLst>
          </p:cNvPr>
          <p:cNvSpPr txBox="1"/>
          <p:nvPr/>
        </p:nvSpPr>
        <p:spPr>
          <a:xfrm>
            <a:off x="2157985" y="2613839"/>
            <a:ext cx="516674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</a:t>
            </a:r>
            <a:r>
              <a:rPr lang="en-A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not </a:t>
            </a:r>
            <a:r>
              <a:rPr lang="en-AU" sz="4000" dirty="0">
                <a:latin typeface="Comic Sans MS" panose="030F0702030302020204" pitchFamily="66" charset="0"/>
              </a:rPr>
              <a:t>a bee</a:t>
            </a:r>
            <a:r>
              <a:rPr lang="en-AU" sz="5400" dirty="0">
                <a:latin typeface="Kidprint MT Std" panose="03010502010101020101" pitchFamily="66" charset="0"/>
              </a:rPr>
              <a:t>,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BE48653-050D-4577-9E2B-920BBF127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20140" r="4306" b="18611"/>
          <a:stretch/>
        </p:blipFill>
        <p:spPr>
          <a:xfrm>
            <a:off x="3245957" y="984988"/>
            <a:ext cx="1839287" cy="1232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DACA34-D037-4407-8141-EFEFF9E44198}"/>
              </a:ext>
            </a:extLst>
          </p:cNvPr>
          <p:cNvSpPr txBox="1"/>
          <p:nvPr/>
        </p:nvSpPr>
        <p:spPr>
          <a:xfrm>
            <a:off x="5748465" y="5556141"/>
            <a:ext cx="42142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nor</a:t>
            </a:r>
            <a:r>
              <a:rPr lang="en-AU" sz="4000" dirty="0">
                <a:latin typeface="Comic Sans MS" panose="030F0702030302020204" pitchFamily="66" charset="0"/>
              </a:rPr>
              <a:t> a flea,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B9F5DD0-CE26-4419-8365-9FBE3B522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19028" r="12361" b="7000"/>
          <a:stretch/>
        </p:blipFill>
        <p:spPr>
          <a:xfrm>
            <a:off x="6623589" y="3881448"/>
            <a:ext cx="1364171" cy="13331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2116D67-0E8D-4065-97D8-535D31303238}"/>
              </a:ext>
            </a:extLst>
          </p:cNvPr>
          <p:cNvGrpSpPr/>
          <p:nvPr/>
        </p:nvGrpSpPr>
        <p:grpSpPr>
          <a:xfrm>
            <a:off x="3251200" y="802640"/>
            <a:ext cx="1828800" cy="1706880"/>
            <a:chOff x="1727200" y="802640"/>
            <a:chExt cx="1828800" cy="17068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4C64FEB-A48F-433F-9233-9FC8A0527E8D}"/>
                </a:ext>
              </a:extLst>
            </p:cNvPr>
            <p:cNvCxnSpPr/>
            <p:nvPr/>
          </p:nvCxnSpPr>
          <p:spPr>
            <a:xfrm>
              <a:off x="1727200" y="802640"/>
              <a:ext cx="182880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7B7DAF-89A6-4559-9510-4D22CBFCC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1460" y="802640"/>
              <a:ext cx="173454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13A38-EF2A-4515-AF93-056D81FC465E}"/>
              </a:ext>
            </a:extLst>
          </p:cNvPr>
          <p:cNvGrpSpPr/>
          <p:nvPr/>
        </p:nvGrpSpPr>
        <p:grpSpPr>
          <a:xfrm>
            <a:off x="6551385" y="3507700"/>
            <a:ext cx="1828800" cy="1706880"/>
            <a:chOff x="1727200" y="802640"/>
            <a:chExt cx="1828800" cy="17068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E46CD35-B623-402E-B004-A2659CF768EA}"/>
                </a:ext>
              </a:extLst>
            </p:cNvPr>
            <p:cNvCxnSpPr/>
            <p:nvPr/>
          </p:nvCxnSpPr>
          <p:spPr>
            <a:xfrm>
              <a:off x="1727200" y="802640"/>
              <a:ext cx="182880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3942DBD-6EB6-4AD1-99C2-B22AF01D94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1460" y="802640"/>
              <a:ext cx="173454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418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E72B69-B09A-4701-BF5E-5923589A6760}"/>
              </a:ext>
            </a:extLst>
          </p:cNvPr>
          <p:cNvSpPr txBox="1"/>
          <p:nvPr/>
        </p:nvSpPr>
        <p:spPr>
          <a:xfrm>
            <a:off x="4265105" y="5024260"/>
            <a:ext cx="421424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nor</a:t>
            </a:r>
            <a:r>
              <a:rPr lang="en-AU" sz="4000" dirty="0">
                <a:latin typeface="Comic Sans MS" panose="030F0702030302020204" pitchFamily="66" charset="0"/>
              </a:rPr>
              <a:t> a turtle  from the sea.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00F7CD-82A8-43CA-A7BE-34FCEE1AD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b="11250"/>
          <a:stretch/>
        </p:blipFill>
        <p:spPr>
          <a:xfrm>
            <a:off x="4810126" y="1513622"/>
            <a:ext cx="3757041" cy="28699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9FEC1D-60FD-48D1-8FFF-FC4418A297B7}"/>
              </a:ext>
            </a:extLst>
          </p:cNvPr>
          <p:cNvGrpSpPr/>
          <p:nvPr/>
        </p:nvGrpSpPr>
        <p:grpSpPr>
          <a:xfrm>
            <a:off x="4810126" y="914400"/>
            <a:ext cx="3985005" cy="3709214"/>
            <a:chOff x="1727200" y="802640"/>
            <a:chExt cx="1828800" cy="170688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8C771B-2CAF-4065-91E6-043425062A8D}"/>
                </a:ext>
              </a:extLst>
            </p:cNvPr>
            <p:cNvCxnSpPr/>
            <p:nvPr/>
          </p:nvCxnSpPr>
          <p:spPr>
            <a:xfrm>
              <a:off x="1727200" y="802640"/>
              <a:ext cx="182880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0BCAD5F-AA72-450C-9CFC-589F4161AF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21460" y="802640"/>
              <a:ext cx="1734540" cy="1706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36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3AD1FD-EAA7-49B5-8E28-38764648F547}"/>
              </a:ext>
            </a:extLst>
          </p:cNvPr>
          <p:cNvSpPr txBox="1"/>
          <p:nvPr/>
        </p:nvSpPr>
        <p:spPr>
          <a:xfrm>
            <a:off x="3266441" y="5054502"/>
            <a:ext cx="59721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horse,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of course!</a:t>
            </a:r>
          </a:p>
        </p:txBody>
      </p:sp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18DE5B4F-A391-42D3-8E80-46837F5F6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3750" r="1691"/>
          <a:stretch/>
        </p:blipFill>
        <p:spPr>
          <a:xfrm>
            <a:off x="4086194" y="480061"/>
            <a:ext cx="4609729" cy="42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7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420BA-7FB6-4EEA-B3CC-23A0797F80CE}"/>
              </a:ext>
            </a:extLst>
          </p:cNvPr>
          <p:cNvSpPr txBox="1"/>
          <p:nvPr/>
        </p:nvSpPr>
        <p:spPr>
          <a:xfrm>
            <a:off x="3141044" y="2396689"/>
            <a:ext cx="5909912" cy="228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Any questions?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Contact us!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rehabilitation@medel.com</a:t>
            </a:r>
          </a:p>
        </p:txBody>
      </p:sp>
    </p:spTree>
    <p:extLst>
      <p:ext uri="{BB962C8B-B14F-4D97-AF65-F5344CB8AC3E}">
        <p14:creationId xmlns:p14="http://schemas.microsoft.com/office/powerpoint/2010/main" val="366376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E1F82E-D9C9-4BD8-9D24-4FCD2DB95A35}"/>
              </a:ext>
            </a:extLst>
          </p:cNvPr>
          <p:cNvSpPr txBox="1"/>
          <p:nvPr/>
        </p:nvSpPr>
        <p:spPr>
          <a:xfrm>
            <a:off x="2438401" y="5054502"/>
            <a:ext cx="7871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under the hat?</a:t>
            </a:r>
          </a:p>
        </p:txBody>
      </p:sp>
      <p:pic>
        <p:nvPicPr>
          <p:cNvPr id="5" name="Picture 4" descr="A close up of a mans face&#10;&#10;Description automatically generated">
            <a:extLst>
              <a:ext uri="{FF2B5EF4-FFF2-40B4-BE49-F238E27FC236}">
                <a16:creationId xmlns:a16="http://schemas.microsoft.com/office/drawing/2014/main" id="{1C609AB6-928D-4ACC-BB8B-E20BB189A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40555" r="3333"/>
          <a:stretch/>
        </p:blipFill>
        <p:spPr>
          <a:xfrm>
            <a:off x="3865423" y="1492444"/>
            <a:ext cx="4461155" cy="29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n animal&#10;&#10;Description automatically generated">
            <a:extLst>
              <a:ext uri="{FF2B5EF4-FFF2-40B4-BE49-F238E27FC236}">
                <a16:creationId xmlns:a16="http://schemas.microsoft.com/office/drawing/2014/main" id="{95CB6DD1-6DEC-4BC4-9C4F-D1733873AD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7333"/>
          <a:stretch/>
        </p:blipFill>
        <p:spPr>
          <a:xfrm>
            <a:off x="3390901" y="132585"/>
            <a:ext cx="4461155" cy="3935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90C4F6-2E06-4007-9A51-E43D1BB7B8B3}"/>
              </a:ext>
            </a:extLst>
          </p:cNvPr>
          <p:cNvSpPr txBox="1"/>
          <p:nvPr/>
        </p:nvSpPr>
        <p:spPr>
          <a:xfrm>
            <a:off x="2085977" y="4767710"/>
            <a:ext cx="8224265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AU" sz="5400" dirty="0">
              <a:latin typeface="Kidprint MT Std" panose="03010502010101020101" pitchFamily="66" charset="0"/>
            </a:endParaRP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cat under the hat.</a:t>
            </a:r>
          </a:p>
        </p:txBody>
      </p:sp>
    </p:spTree>
    <p:extLst>
      <p:ext uri="{BB962C8B-B14F-4D97-AF65-F5344CB8AC3E}">
        <p14:creationId xmlns:p14="http://schemas.microsoft.com/office/powerpoint/2010/main" val="401534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06CCB64-DC33-43DA-9CDA-E83F7DD9F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20433" r="3913" b="10336"/>
          <a:stretch/>
        </p:blipFill>
        <p:spPr>
          <a:xfrm>
            <a:off x="3762376" y="1123950"/>
            <a:ext cx="6385941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02540-812D-4834-A4E9-E7D7BA664542}"/>
              </a:ext>
            </a:extLst>
          </p:cNvPr>
          <p:cNvSpPr txBox="1"/>
          <p:nvPr/>
        </p:nvSpPr>
        <p:spPr>
          <a:xfrm>
            <a:off x="1990725" y="4958895"/>
            <a:ext cx="831951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behind the log?</a:t>
            </a:r>
          </a:p>
        </p:txBody>
      </p:sp>
    </p:spTree>
    <p:extLst>
      <p:ext uri="{BB962C8B-B14F-4D97-AF65-F5344CB8AC3E}">
        <p14:creationId xmlns:p14="http://schemas.microsoft.com/office/powerpoint/2010/main" val="106139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3902A5E-3A11-4C40-99B3-68C9830C5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30" r="7825"/>
          <a:stretch/>
        </p:blipFill>
        <p:spPr>
          <a:xfrm>
            <a:off x="1455039" y="798716"/>
            <a:ext cx="8428482" cy="3695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9A15D8-AC6E-4F5C-8054-EA1539B71F5D}"/>
              </a:ext>
            </a:extLst>
          </p:cNvPr>
          <p:cNvSpPr txBox="1"/>
          <p:nvPr/>
        </p:nvSpPr>
        <p:spPr>
          <a:xfrm>
            <a:off x="2062163" y="4787923"/>
            <a:ext cx="8067675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AU" sz="5400" dirty="0">
              <a:latin typeface="Kidprint MT Std" panose="03010502010101020101" pitchFamily="66" charset="0"/>
            </a:endParaRP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dog behind the log.</a:t>
            </a:r>
          </a:p>
        </p:txBody>
      </p:sp>
    </p:spTree>
    <p:extLst>
      <p:ext uri="{BB962C8B-B14F-4D97-AF65-F5344CB8AC3E}">
        <p14:creationId xmlns:p14="http://schemas.microsoft.com/office/powerpoint/2010/main" val="194650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5711C05-798E-4AE6-9688-C90BE8DE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20139" r="2778" b="2916"/>
          <a:stretch/>
        </p:blipFill>
        <p:spPr>
          <a:xfrm>
            <a:off x="3914656" y="1176922"/>
            <a:ext cx="4143495" cy="34466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A9311B-1CBD-45E2-94B5-2592063BA34D}"/>
              </a:ext>
            </a:extLst>
          </p:cNvPr>
          <p:cNvSpPr txBox="1"/>
          <p:nvPr/>
        </p:nvSpPr>
        <p:spPr>
          <a:xfrm>
            <a:off x="3099524" y="5019359"/>
            <a:ext cx="599295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inside the box?</a:t>
            </a:r>
          </a:p>
        </p:txBody>
      </p:sp>
    </p:spTree>
    <p:extLst>
      <p:ext uri="{BB962C8B-B14F-4D97-AF65-F5344CB8AC3E}">
        <p14:creationId xmlns:p14="http://schemas.microsoft.com/office/powerpoint/2010/main" val="2415408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F93A61-213C-4923-AF0E-C22FF1830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12640" r="4445" b="3889"/>
          <a:stretch/>
        </p:blipFill>
        <p:spPr>
          <a:xfrm>
            <a:off x="4001369" y="856436"/>
            <a:ext cx="4048245" cy="37862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19B7A8-B24B-4BD5-A16C-6000E11C1FEA}"/>
              </a:ext>
            </a:extLst>
          </p:cNvPr>
          <p:cNvSpPr txBox="1"/>
          <p:nvPr/>
        </p:nvSpPr>
        <p:spPr>
          <a:xfrm>
            <a:off x="2219326" y="4614089"/>
            <a:ext cx="7858125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AU" sz="5400" dirty="0">
              <a:latin typeface="Kidprint MT Std" panose="03010502010101020101" pitchFamily="66" charset="0"/>
            </a:endParaRP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fox inside the box.</a:t>
            </a:r>
          </a:p>
        </p:txBody>
      </p:sp>
    </p:spTree>
    <p:extLst>
      <p:ext uri="{BB962C8B-B14F-4D97-AF65-F5344CB8AC3E}">
        <p14:creationId xmlns:p14="http://schemas.microsoft.com/office/powerpoint/2010/main" val="369448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756ED82-9D7A-4F80-915C-3B0A5E3C7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2557" r="6876"/>
          <a:stretch/>
        </p:blipFill>
        <p:spPr>
          <a:xfrm>
            <a:off x="3597919" y="480061"/>
            <a:ext cx="5173208" cy="4063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93B17-A9D3-4439-93CC-B58C63784A8D}"/>
              </a:ext>
            </a:extLst>
          </p:cNvPr>
          <p:cNvSpPr txBox="1"/>
          <p:nvPr/>
        </p:nvSpPr>
        <p:spPr>
          <a:xfrm>
            <a:off x="2188786" y="5023486"/>
            <a:ext cx="79914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What’s that hiding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beside the house?</a:t>
            </a:r>
          </a:p>
        </p:txBody>
      </p:sp>
    </p:spTree>
    <p:extLst>
      <p:ext uri="{BB962C8B-B14F-4D97-AF65-F5344CB8AC3E}">
        <p14:creationId xmlns:p14="http://schemas.microsoft.com/office/powerpoint/2010/main" val="107509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1C20188-8CA3-476C-ABCF-DA2BCA97C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2557" r="6875"/>
          <a:stretch/>
        </p:blipFill>
        <p:spPr>
          <a:xfrm>
            <a:off x="3527747" y="546477"/>
            <a:ext cx="5136507" cy="4010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07E29-18A7-4D03-A4DA-EF1DCF933DFF}"/>
              </a:ext>
            </a:extLst>
          </p:cNvPr>
          <p:cNvSpPr txBox="1"/>
          <p:nvPr/>
        </p:nvSpPr>
        <p:spPr>
          <a:xfrm>
            <a:off x="2326005" y="4999059"/>
            <a:ext cx="78105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anose="030F0702030302020204" pitchFamily="66" charset="0"/>
              </a:rPr>
              <a:t>It’s a mouse </a:t>
            </a:r>
          </a:p>
          <a:p>
            <a:pPr algn="ctr"/>
            <a:r>
              <a:rPr lang="en-AU" sz="4000" dirty="0">
                <a:latin typeface="Comic Sans MS" panose="030F0702030302020204" pitchFamily="66" charset="0"/>
              </a:rPr>
              <a:t>beside the house.</a:t>
            </a:r>
          </a:p>
        </p:txBody>
      </p:sp>
    </p:spTree>
    <p:extLst>
      <p:ext uri="{BB962C8B-B14F-4D97-AF65-F5344CB8AC3E}">
        <p14:creationId xmlns:p14="http://schemas.microsoft.com/office/powerpoint/2010/main" val="3019037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124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Kidprint MT Std</vt:lpstr>
      <vt:lpstr>Signa Offc Pro Light</vt:lpstr>
      <vt:lpstr>SignaPro-Light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Claridge</dc:creator>
  <cp:lastModifiedBy>Rebecca Claridge</cp:lastModifiedBy>
  <cp:revision>25</cp:revision>
  <dcterms:created xsi:type="dcterms:W3CDTF">2018-03-21T22:19:03Z</dcterms:created>
  <dcterms:modified xsi:type="dcterms:W3CDTF">2020-02-05T22:11:35Z</dcterms:modified>
</cp:coreProperties>
</file>