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549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12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7060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0884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616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2353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5320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0267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302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9639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670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4891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5390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6869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36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7004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522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630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77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365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871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298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913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656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CDC458-4B63-4F62-A110-7BA6D8B36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1"/>
          <a:stretch/>
        </p:blipFill>
        <p:spPr>
          <a:xfrm>
            <a:off x="3044004" y="1606510"/>
            <a:ext cx="5910411" cy="4771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F2821-F8AB-44C6-8916-FA3F6E5FA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4270" y="660753"/>
            <a:ext cx="1589351" cy="301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9B2353-E445-49C5-90F8-7F8B668DD097}"/>
              </a:ext>
            </a:extLst>
          </p:cNvPr>
          <p:cNvSpPr txBox="1"/>
          <p:nvPr/>
        </p:nvSpPr>
        <p:spPr>
          <a:xfrm>
            <a:off x="4705972" y="68934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</a:t>
            </a:r>
          </a:p>
        </p:txBody>
      </p:sp>
    </p:spTree>
    <p:extLst>
      <p:ext uri="{BB962C8B-B14F-4D97-AF65-F5344CB8AC3E}">
        <p14:creationId xmlns:p14="http://schemas.microsoft.com/office/powerpoint/2010/main" val="386373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712457" y="5641236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sleeping in.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442759" y="5641236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soft cosy bed</a:t>
            </a:r>
          </a:p>
        </p:txBody>
      </p:sp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1DC3E6E-BF5E-41C5-85BB-823753FEC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54" y="1506651"/>
            <a:ext cx="4639518" cy="41057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4CD78D-A289-4FCA-9C4F-1CC46BFBF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57" y="1952192"/>
            <a:ext cx="4546940" cy="321468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F9BA8EB-34F8-4534-B495-E24B25FDBE0F}"/>
              </a:ext>
            </a:extLst>
          </p:cNvPr>
          <p:cNvGrpSpPr/>
          <p:nvPr/>
        </p:nvGrpSpPr>
        <p:grpSpPr>
          <a:xfrm>
            <a:off x="8761101" y="736371"/>
            <a:ext cx="3219450" cy="1348658"/>
            <a:chOff x="8761101" y="736371"/>
            <a:chExt cx="3219450" cy="134865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6E2842-1066-4B4A-83E7-1B1DC23EC85F}"/>
                </a:ext>
              </a:extLst>
            </p:cNvPr>
            <p:cNvSpPr txBox="1"/>
            <p:nvPr/>
          </p:nvSpPr>
          <p:spPr>
            <a:xfrm>
              <a:off x="8761101" y="1207078"/>
              <a:ext cx="32194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000" dirty="0">
                  <a:latin typeface="Comic Sans MS" panose="030F0702030302020204" pitchFamily="66" charset="0"/>
                </a:rPr>
                <a:t>Night </a:t>
              </a:r>
              <a:r>
                <a:rPr lang="en-AU" sz="4000" dirty="0" err="1">
                  <a:latin typeface="Comic Sans MS" panose="030F0702030302020204" pitchFamily="66" charset="0"/>
                </a:rPr>
                <a:t>night</a:t>
              </a:r>
              <a:r>
                <a:rPr lang="en-AU" sz="4000" dirty="0">
                  <a:latin typeface="Comic Sans MS" panose="030F0702030302020204" pitchFamily="66" charset="0"/>
                </a:rPr>
                <a:t>.</a:t>
              </a:r>
            </a:p>
          </p:txBody>
        </p:sp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7E0DCFA6-E4F6-4436-9613-7E47C3D12B23}"/>
                </a:ext>
              </a:extLst>
            </p:cNvPr>
            <p:cNvSpPr/>
            <p:nvPr/>
          </p:nvSpPr>
          <p:spPr>
            <a:xfrm>
              <a:off x="8761101" y="736371"/>
              <a:ext cx="3219450" cy="1348658"/>
            </a:xfrm>
            <a:prstGeom prst="wedgeRoundRectCallout">
              <a:avLst>
                <a:gd name="adj1" fmla="val 56090"/>
                <a:gd name="adj2" fmla="val 9922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26050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0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1420BA-7FB6-4EEA-B3CC-23A0797F80CE}"/>
              </a:ext>
            </a:extLst>
          </p:cNvPr>
          <p:cNvSpPr txBox="1"/>
          <p:nvPr/>
        </p:nvSpPr>
        <p:spPr>
          <a:xfrm>
            <a:off x="3141044" y="2425264"/>
            <a:ext cx="5909912" cy="2282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Any questions?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Contact us!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rehabilitation@medel.com</a:t>
            </a:r>
          </a:p>
        </p:txBody>
      </p:sp>
    </p:spTree>
    <p:extLst>
      <p:ext uri="{BB962C8B-B14F-4D97-AF65-F5344CB8AC3E}">
        <p14:creationId xmlns:p14="http://schemas.microsoft.com/office/powerpoint/2010/main" val="366376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650922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big front door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2E104-EF5E-4DE9-A104-F53805C38E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4888" r="24167" b="7279"/>
          <a:stretch/>
        </p:blipFill>
        <p:spPr>
          <a:xfrm>
            <a:off x="1899112" y="1422522"/>
            <a:ext cx="2448548" cy="39400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54610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  </a:t>
            </a:r>
            <a:r>
              <a:rPr lang="en-AU" sz="4000" dirty="0">
                <a:latin typeface="Comic Sans MS" panose="030F0702030302020204" pitchFamily="66" charset="0"/>
              </a:rPr>
              <a:t>for knocking 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672B0C-532D-4A63-ABCE-A2F7968B59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4" b="7280"/>
          <a:stretch/>
        </p:blipFill>
        <p:spPr>
          <a:xfrm>
            <a:off x="6496704" y="1522592"/>
            <a:ext cx="4506474" cy="381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367708" y="561388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long narrow hall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02841" y="5505450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running through.</a:t>
            </a:r>
          </a:p>
        </p:txBody>
      </p:sp>
      <p:pic>
        <p:nvPicPr>
          <p:cNvPr id="3" name="Picture 2" descr="A picture containing gallery, scene, room&#10;&#10;Description automatically generated">
            <a:extLst>
              <a:ext uri="{FF2B5EF4-FFF2-40B4-BE49-F238E27FC236}">
                <a16:creationId xmlns:a16="http://schemas.microsoft.com/office/drawing/2014/main" id="{BF9B0656-CAEF-4C81-886D-3E29D551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5834"/>
          <a:stretch/>
        </p:blipFill>
        <p:spPr>
          <a:xfrm>
            <a:off x="1007721" y="1654932"/>
            <a:ext cx="4417420" cy="38505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70BA5-BEC4-43B5-A947-6D9219745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698" y="2061875"/>
            <a:ext cx="3196453" cy="303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7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029141"/>
            <a:ext cx="5458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kitchen filled </a:t>
            </a:r>
          </a:p>
          <a:p>
            <a:pPr algn="r"/>
            <a:r>
              <a:rPr lang="en-AU" sz="4000" dirty="0">
                <a:latin typeface="Comic Sans MS" panose="030F0702030302020204" pitchFamily="66" charset="0"/>
              </a:rPr>
              <a:t>with shiny things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69109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cooking with.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0D222-1210-4FA4-8D7E-23316ED8C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6920" r="5500" b="17148"/>
          <a:stretch/>
        </p:blipFill>
        <p:spPr>
          <a:xfrm>
            <a:off x="643052" y="1519677"/>
            <a:ext cx="5136802" cy="32010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64B010-FB3F-4310-9772-CF7405194D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t="6638" r="11400" b="5210"/>
          <a:stretch/>
        </p:blipFill>
        <p:spPr>
          <a:xfrm>
            <a:off x="7248939" y="1321377"/>
            <a:ext cx="3673310" cy="321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2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09" y="564729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tall, high windows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3" y="566630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  for seeing out.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A79E16A-E5B1-461C-94FB-5FFE1950F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08" y="1612322"/>
            <a:ext cx="3819525" cy="3819525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49DDB86-F260-4CBC-8A56-0678815ED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53" y="1686703"/>
            <a:ext cx="3745144" cy="374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1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64729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hot, sunny garden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31847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growing things.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CEA1DA-B1BB-4B55-99E9-CC2061598D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22" r="700"/>
          <a:stretch/>
        </p:blipFill>
        <p:spPr>
          <a:xfrm>
            <a:off x="477011" y="2222182"/>
            <a:ext cx="5332013" cy="2413635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8CA0E328-F345-4EB8-B4B3-51DECF136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2"/>
          <a:stretch/>
        </p:blipFill>
        <p:spPr>
          <a:xfrm>
            <a:off x="6275161" y="866775"/>
            <a:ext cx="538846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1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7" y="555614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  for eating at.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C35DD-4AA6-4769-9CBE-12A487B5CF94}"/>
              </a:ext>
            </a:extLst>
          </p:cNvPr>
          <p:cNvSpPr txBox="1"/>
          <p:nvPr/>
        </p:nvSpPr>
        <p:spPr>
          <a:xfrm>
            <a:off x="225215" y="5031738"/>
            <a:ext cx="5458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table with </a:t>
            </a:r>
          </a:p>
          <a:p>
            <a:pPr algn="r"/>
            <a:r>
              <a:rPr lang="en-AU" sz="4000" dirty="0">
                <a:latin typeface="Comic Sans MS" panose="030F0702030302020204" pitchFamily="66" charset="0"/>
              </a:rPr>
              <a:t>a red cloth</a:t>
            </a:r>
          </a:p>
        </p:txBody>
      </p:sp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7A5DBA1E-40FA-43D5-A6EC-020E92A8B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3" y="1375887"/>
            <a:ext cx="4762499" cy="3367087"/>
          </a:xfrm>
          <a:prstGeom prst="rect">
            <a:avLst/>
          </a:prstGeom>
        </p:spPr>
      </p:pic>
      <p:pic>
        <p:nvPicPr>
          <p:cNvPr id="6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1B8279B8-FF89-458D-BB1E-CA820120F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74" y="1375887"/>
            <a:ext cx="4762501" cy="33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9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412145" y="5641492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reading together.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405890" y="562514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an old arm chair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2F3713C0-834C-494F-BD1C-77F146870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46" y="1375887"/>
            <a:ext cx="3981450" cy="3981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448B6-5F53-466A-B115-F92762CFC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025" y="775417"/>
            <a:ext cx="474980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620016" y="480060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91625" y="557270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cuddling up.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321732" y="557270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my favourite bear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F1D105-AB7A-4DEE-BB06-6E61D84FE2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8611" r="7084" b="7332"/>
          <a:stretch/>
        </p:blipFill>
        <p:spPr>
          <a:xfrm>
            <a:off x="2208104" y="2449871"/>
            <a:ext cx="1995934" cy="19546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546407-D51C-457B-8263-C4F56B69B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432" y="1200149"/>
            <a:ext cx="3856509" cy="3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3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125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Kidprint MT Std</vt:lpstr>
      <vt:lpstr>Signa Offc Pro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Claridge</dc:creator>
  <cp:lastModifiedBy>Rebecca Claridge</cp:lastModifiedBy>
  <cp:revision>18</cp:revision>
  <dcterms:created xsi:type="dcterms:W3CDTF">2019-08-11T23:13:36Z</dcterms:created>
  <dcterms:modified xsi:type="dcterms:W3CDTF">2020-02-05T22:12:53Z</dcterms:modified>
</cp:coreProperties>
</file>