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9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12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706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88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616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2353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320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026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9302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9639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70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4891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5390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6869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363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700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22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3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77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365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871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298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78BF7-E763-4FBD-A98B-F05F0786C2AF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132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936EB-9A32-4F6B-81AF-DB74703696ED}" type="datetimeFigureOut">
              <a:rPr lang="en-AU" smtClean="0"/>
              <a:t>5/02/2020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512DF-560F-443B-BAD1-82F10FC78F3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56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CDC458-4B63-4F62-A110-7BA6D8B36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1"/>
          <a:stretch/>
        </p:blipFill>
        <p:spPr>
          <a:xfrm>
            <a:off x="3044004" y="1606510"/>
            <a:ext cx="5910411" cy="4771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F2821-F8AB-44C6-8916-FA3F6E5FA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270" y="660753"/>
            <a:ext cx="1589351" cy="301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9B2353-E445-49C5-90F8-7F8B668DD097}"/>
              </a:ext>
            </a:extLst>
          </p:cNvPr>
          <p:cNvSpPr txBox="1"/>
          <p:nvPr/>
        </p:nvSpPr>
        <p:spPr>
          <a:xfrm>
            <a:off x="4705972" y="68934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</a:t>
            </a:r>
          </a:p>
        </p:txBody>
      </p:sp>
    </p:spTree>
    <p:extLst>
      <p:ext uri="{BB962C8B-B14F-4D97-AF65-F5344CB8AC3E}">
        <p14:creationId xmlns:p14="http://schemas.microsoft.com/office/powerpoint/2010/main" val="3863733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712457" y="5641236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for sleeping in.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FA857-BE75-4DC6-986A-1389EC28C9D2}"/>
              </a:ext>
            </a:extLst>
          </p:cNvPr>
          <p:cNvSpPr txBox="1"/>
          <p:nvPr/>
        </p:nvSpPr>
        <p:spPr>
          <a:xfrm>
            <a:off x="442759" y="5641236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 soft cosy bed</a:t>
            </a: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1DC3E6E-BF5E-41C5-85BB-823753FEC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54" y="1506651"/>
            <a:ext cx="4639518" cy="4105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4CD78D-A289-4FCA-9C4F-1CC46BFB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57" y="1952192"/>
            <a:ext cx="4546940" cy="321468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F9BA8EB-34F8-4534-B495-E24B25FDBE0F}"/>
              </a:ext>
            </a:extLst>
          </p:cNvPr>
          <p:cNvGrpSpPr/>
          <p:nvPr/>
        </p:nvGrpSpPr>
        <p:grpSpPr>
          <a:xfrm>
            <a:off x="8761101" y="736371"/>
            <a:ext cx="3219450" cy="1348658"/>
            <a:chOff x="8761101" y="736371"/>
            <a:chExt cx="3219450" cy="134865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6E2842-1066-4B4A-83E7-1B1DC23EC85F}"/>
                </a:ext>
              </a:extLst>
            </p:cNvPr>
            <p:cNvSpPr txBox="1"/>
            <p:nvPr/>
          </p:nvSpPr>
          <p:spPr>
            <a:xfrm>
              <a:off x="8761101" y="1207078"/>
              <a:ext cx="3219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4000" dirty="0">
                  <a:latin typeface="Comic Sans MS" panose="030F0702030302020204" pitchFamily="66" charset="0"/>
                </a:rPr>
                <a:t>Night </a:t>
              </a:r>
              <a:r>
                <a:rPr lang="en-AU" sz="4000" dirty="0" err="1">
                  <a:latin typeface="Comic Sans MS" panose="030F0702030302020204" pitchFamily="66" charset="0"/>
                </a:rPr>
                <a:t>night</a:t>
              </a:r>
              <a:r>
                <a:rPr lang="en-AU" sz="4000" dirty="0"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7E0DCFA6-E4F6-4436-9613-7E47C3D12B23}"/>
                </a:ext>
              </a:extLst>
            </p:cNvPr>
            <p:cNvSpPr/>
            <p:nvPr/>
          </p:nvSpPr>
          <p:spPr>
            <a:xfrm>
              <a:off x="8761101" y="736371"/>
              <a:ext cx="3219450" cy="1348658"/>
            </a:xfrm>
            <a:prstGeom prst="wedgeRoundRectCallout">
              <a:avLst>
                <a:gd name="adj1" fmla="val 56090"/>
                <a:gd name="adj2" fmla="val 9922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605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0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1420BA-7FB6-4EEA-B3CC-23A0797F80CE}"/>
              </a:ext>
            </a:extLst>
          </p:cNvPr>
          <p:cNvSpPr txBox="1"/>
          <p:nvPr/>
        </p:nvSpPr>
        <p:spPr>
          <a:xfrm>
            <a:off x="3141044" y="2425264"/>
            <a:ext cx="5909912" cy="2282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a Offc Pro Light" panose="020B0504030101020102" pitchFamily="34" charset="0"/>
                <a:ea typeface="+mn-ea"/>
                <a:cs typeface="+mn-cs"/>
              </a:rPr>
              <a:t>Any questions? 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a Offc Pro Light" panose="020B0504030101020102" pitchFamily="34" charset="0"/>
                <a:ea typeface="+mn-ea"/>
                <a:cs typeface="+mn-cs"/>
              </a:rPr>
              <a:t>Contact us!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gna Offc Pro Light" panose="020B0504030101020102" pitchFamily="34" charset="0"/>
                <a:ea typeface="+mn-ea"/>
                <a:cs typeface="+mn-cs"/>
              </a:rPr>
              <a:t>rehabilitation@medel.com</a:t>
            </a:r>
          </a:p>
        </p:txBody>
      </p:sp>
    </p:spTree>
    <p:extLst>
      <p:ext uri="{BB962C8B-B14F-4D97-AF65-F5344CB8AC3E}">
        <p14:creationId xmlns:p14="http://schemas.microsoft.com/office/powerpoint/2010/main" val="3663762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E9EAB-0BD0-4F34-ACA0-D1D1AB70A92E}"/>
              </a:ext>
            </a:extLst>
          </p:cNvPr>
          <p:cNvSpPr txBox="1"/>
          <p:nvPr/>
        </p:nvSpPr>
        <p:spPr>
          <a:xfrm>
            <a:off x="477010" y="5650922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 big front door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2E104-EF5E-4DE9-A104-F53805C38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4888" r="24167" b="7279"/>
          <a:stretch/>
        </p:blipFill>
        <p:spPr>
          <a:xfrm>
            <a:off x="1899112" y="1422522"/>
            <a:ext cx="2448548" cy="39400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256864" y="5454610"/>
            <a:ext cx="5458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Kidprint MT Std" panose="03010502010101020101" pitchFamily="66" charset="0"/>
              </a:rPr>
              <a:t>    </a:t>
            </a:r>
            <a:r>
              <a:rPr lang="en-AU" sz="4000" dirty="0">
                <a:latin typeface="Comic Sans MS" panose="030F0702030302020204" pitchFamily="66" charset="0"/>
              </a:rPr>
              <a:t>for knocking 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672B0C-532D-4A63-ABCE-A2F7968B59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b="7280"/>
          <a:stretch/>
        </p:blipFill>
        <p:spPr>
          <a:xfrm>
            <a:off x="6496704" y="1522592"/>
            <a:ext cx="4506474" cy="381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E9EAB-0BD0-4F34-ACA0-D1D1AB70A92E}"/>
              </a:ext>
            </a:extLst>
          </p:cNvPr>
          <p:cNvSpPr txBox="1"/>
          <p:nvPr/>
        </p:nvSpPr>
        <p:spPr>
          <a:xfrm>
            <a:off x="367708" y="5613888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 long narrow hall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302841" y="5505450"/>
            <a:ext cx="5458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Kidprint MT Std" panose="03010502010101020101" pitchFamily="66" charset="0"/>
              </a:rPr>
              <a:t>  </a:t>
            </a:r>
            <a:r>
              <a:rPr lang="en-AU" sz="4000" dirty="0">
                <a:latin typeface="Comic Sans MS" panose="030F0702030302020204" pitchFamily="66" charset="0"/>
              </a:rPr>
              <a:t>for running through.</a:t>
            </a:r>
          </a:p>
        </p:txBody>
      </p:sp>
      <p:pic>
        <p:nvPicPr>
          <p:cNvPr id="3" name="Picture 2" descr="A picture containing gallery, scene, room&#10;&#10;Description automatically generated">
            <a:extLst>
              <a:ext uri="{FF2B5EF4-FFF2-40B4-BE49-F238E27FC236}">
                <a16:creationId xmlns:a16="http://schemas.microsoft.com/office/drawing/2014/main" id="{BF9B0656-CAEF-4C81-886D-3E29D5519F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 b="5834"/>
          <a:stretch/>
        </p:blipFill>
        <p:spPr>
          <a:xfrm>
            <a:off x="1007721" y="1654932"/>
            <a:ext cx="4417420" cy="3850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370BA5-BEC4-43B5-A947-6D9219745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8" y="2061875"/>
            <a:ext cx="3196453" cy="303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7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E9EAB-0BD0-4F34-ACA0-D1D1AB70A92E}"/>
              </a:ext>
            </a:extLst>
          </p:cNvPr>
          <p:cNvSpPr txBox="1"/>
          <p:nvPr/>
        </p:nvSpPr>
        <p:spPr>
          <a:xfrm>
            <a:off x="477010" y="5029141"/>
            <a:ext cx="5458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 kitchen filled </a:t>
            </a:r>
          </a:p>
          <a:p>
            <a:pPr algn="r"/>
            <a:r>
              <a:rPr lang="en-AU" sz="4000" dirty="0">
                <a:latin typeface="Comic Sans MS" panose="030F0702030302020204" pitchFamily="66" charset="0"/>
              </a:rPr>
              <a:t>with shiny things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256864" y="5469109"/>
            <a:ext cx="5458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Kidprint MT Std" panose="03010502010101020101" pitchFamily="66" charset="0"/>
              </a:rPr>
              <a:t>  </a:t>
            </a:r>
            <a:r>
              <a:rPr lang="en-AU" sz="4000" dirty="0">
                <a:latin typeface="Comic Sans MS" panose="030F0702030302020204" pitchFamily="66" charset="0"/>
              </a:rPr>
              <a:t>for cooking with.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0D222-1210-4FA4-8D7E-23316ED8C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6920" r="5500" b="17148"/>
          <a:stretch/>
        </p:blipFill>
        <p:spPr>
          <a:xfrm>
            <a:off x="643052" y="1519677"/>
            <a:ext cx="5136802" cy="3201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64B010-FB3F-4310-9772-CF7405194D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6638" r="11400" b="5210"/>
          <a:stretch/>
        </p:blipFill>
        <p:spPr>
          <a:xfrm>
            <a:off x="7248939" y="1321377"/>
            <a:ext cx="3673310" cy="32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E9EAB-0BD0-4F34-ACA0-D1D1AB70A92E}"/>
              </a:ext>
            </a:extLst>
          </p:cNvPr>
          <p:cNvSpPr txBox="1"/>
          <p:nvPr/>
        </p:nvSpPr>
        <p:spPr>
          <a:xfrm>
            <a:off x="477009" y="5647291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tall, high windows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256863" y="5666301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  for seeing out.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A79E16A-E5B1-461C-94FB-5FFE1950F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08" y="1612322"/>
            <a:ext cx="3819525" cy="3819525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49DDB86-F260-4CBC-8A56-0678815ED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53" y="1686703"/>
            <a:ext cx="3745144" cy="374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E9EAB-0BD0-4F34-ACA0-D1D1AB70A92E}"/>
              </a:ext>
            </a:extLst>
          </p:cNvPr>
          <p:cNvSpPr txBox="1"/>
          <p:nvPr/>
        </p:nvSpPr>
        <p:spPr>
          <a:xfrm>
            <a:off x="477010" y="5647291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 hot, sunny garden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256864" y="5431847"/>
            <a:ext cx="5458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Kidprint MT Std" panose="03010502010101020101" pitchFamily="66" charset="0"/>
              </a:rPr>
              <a:t>  </a:t>
            </a:r>
            <a:r>
              <a:rPr lang="en-AU" sz="4000" dirty="0">
                <a:latin typeface="Comic Sans MS" panose="030F0702030302020204" pitchFamily="66" charset="0"/>
              </a:rPr>
              <a:t>for growing things.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CEA1DA-B1BB-4B55-99E9-CC2061598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2" r="700"/>
          <a:stretch/>
        </p:blipFill>
        <p:spPr>
          <a:xfrm>
            <a:off x="477011" y="2222182"/>
            <a:ext cx="5332013" cy="241363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CA0E328-F345-4EB8-B4B3-51DECF136F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2"/>
          <a:stretch/>
        </p:blipFill>
        <p:spPr>
          <a:xfrm>
            <a:off x="6275161" y="866775"/>
            <a:ext cx="538846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1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256867" y="5556141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  for eating at.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6C35DD-4AA6-4769-9CBE-12A487B5CF94}"/>
              </a:ext>
            </a:extLst>
          </p:cNvPr>
          <p:cNvSpPr txBox="1"/>
          <p:nvPr/>
        </p:nvSpPr>
        <p:spPr>
          <a:xfrm>
            <a:off x="225215" y="5031738"/>
            <a:ext cx="5458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 table with </a:t>
            </a:r>
          </a:p>
          <a:p>
            <a:pPr algn="r"/>
            <a:r>
              <a:rPr lang="en-AU" sz="4000" dirty="0">
                <a:latin typeface="Comic Sans MS" panose="030F0702030302020204" pitchFamily="66" charset="0"/>
              </a:rPr>
              <a:t>a red cloth</a:t>
            </a:r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7A5DBA1E-40FA-43D5-A6EC-020E92A8B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3" y="1375887"/>
            <a:ext cx="4762499" cy="3367087"/>
          </a:xfrm>
          <a:prstGeom prst="rect">
            <a:avLst/>
          </a:prstGeom>
        </p:spPr>
      </p:pic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1B8279B8-FF89-458D-BB1E-CA820120F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74" y="1375887"/>
            <a:ext cx="4762501" cy="33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9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412145" y="5641492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for reading together.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FA857-BE75-4DC6-986A-1389EC28C9D2}"/>
              </a:ext>
            </a:extLst>
          </p:cNvPr>
          <p:cNvSpPr txBox="1"/>
          <p:nvPr/>
        </p:nvSpPr>
        <p:spPr>
          <a:xfrm>
            <a:off x="405890" y="5625148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an old arm chair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F3713C0-834C-494F-BD1C-77F146870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46" y="1375887"/>
            <a:ext cx="3981450" cy="3981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7448B6-5F53-466A-B115-F92762CFC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25" y="775417"/>
            <a:ext cx="47498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8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620016" y="480060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391625" y="5572708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for cuddling up.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FA857-BE75-4DC6-986A-1389EC28C9D2}"/>
              </a:ext>
            </a:extLst>
          </p:cNvPr>
          <p:cNvSpPr txBox="1"/>
          <p:nvPr/>
        </p:nvSpPr>
        <p:spPr>
          <a:xfrm>
            <a:off x="321732" y="5572708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my favourite bear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1D105-AB7A-4DEE-BB06-6E61D84FE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8611" r="7084" b="7332"/>
          <a:stretch/>
        </p:blipFill>
        <p:spPr>
          <a:xfrm>
            <a:off x="2208104" y="2449871"/>
            <a:ext cx="1995934" cy="1954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546407-D51C-457B-8263-C4F56B69B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32" y="1200149"/>
            <a:ext cx="3856509" cy="38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125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Kidprint MT Std</vt:lpstr>
      <vt:lpstr>Signa Offc Pro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Claridge</dc:creator>
  <cp:lastModifiedBy>Rebecca Claridge</cp:lastModifiedBy>
  <cp:revision>18</cp:revision>
  <dcterms:created xsi:type="dcterms:W3CDTF">2019-08-11T23:13:36Z</dcterms:created>
  <dcterms:modified xsi:type="dcterms:W3CDTF">2020-02-05T22:12:53Z</dcterms:modified>
</cp:coreProperties>
</file>