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8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8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4DDE7-6391-41DA-A562-2E2C88D716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B8A002-4FF5-4CAA-90FD-B2FF3D901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3C0D2-306C-480B-952C-D3517AF4A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266E0-2057-4F38-A535-D534479B0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2AF83-A00A-4331-A0D0-F71CC68D3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70264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B2F7F-7EE9-4F83-9543-9D66B6ECB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516582-B0BF-422C-8312-B8D227C248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B045EA-0BF0-43FB-8F03-6A54949BD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8EC58-F2CB-414A-806F-338AE60C0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FFFA0-B694-4855-ADEC-40B905912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4574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F98C2F-AD56-44D0-B140-4418CBDDF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C3BF53-4A98-4413-9BC2-C0716EC3E9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2D50E6-5601-4665-94E8-269C4DED6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7A349-C3DA-4518-9ABA-07878950D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AAF35-D4B0-490A-853B-0BED9A681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9502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7674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16087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3680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7827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802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483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37925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0853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5052C-C404-4ECE-AEA0-26433DF0C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B81AB-57FC-4E1E-A779-7D1D1CBB9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BDB5F-FFC5-44A1-8EBA-B54459504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2CCB6-0CA3-4264-B2B5-FCE62EB68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02FE75-E42A-4077-8157-AAB783B45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66790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733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2941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8597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E2961-4938-406C-9D65-FF7960EF3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7FA921-B846-4B23-829A-631882314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58E66-9794-4345-BEF2-A0C06A9A3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D3A55-04DB-4E85-A4FC-AE4F03A33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3D765-C8D5-4B27-B94B-3340CBA67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42847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2B52A-4386-4B05-A389-EFFAB30BA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9F318-16F5-4255-8C54-682545672D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42097F-288E-4679-9D01-63F7D679B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71286-71E0-4526-A1AA-AF3A6D45C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CCE743-D8A3-46CA-93BF-C86F35052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CAB933-346B-43FB-AA2D-A97949083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7732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E1E69-21D6-4FB6-B7E2-E987B133D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F978ED-584B-4B27-9DCB-5A2F0EADC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1B65F5-D399-497B-9CA0-8A9B805A9F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DCA0EF-5728-4EEA-B37F-2810A997C7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245CA0-054D-4CD5-9EF0-6B72E043C9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9EC0D9-F84F-42B1-B2C8-9FB532BD9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DA2599-9C9C-4796-AF54-12EF9492A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A622C3-B486-44E2-B147-4F09E9F31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7447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59E5F-4C6B-4B1E-B928-B0F35E9D4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220750-A5A4-4D06-9A23-FC64CD888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CDD738-1412-4F25-9975-E6140ED9E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C03E42-A061-478D-9C60-C197812F2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9645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42ED57-FCCB-42BD-BD80-4C58080BA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44A39E-C580-4F9E-9929-75BE6BEB1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1CD49-2BD4-4F40-94D0-AEE983FFE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2672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84E25-7A90-4EEA-A13B-256EB8D9C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5EFB2-6780-480D-BD9E-AB877A4AE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751B49-B644-4D62-B765-6F59DC08BE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983A46-718B-47ED-98A5-EAB225A8C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4031B2-A359-4A27-BE8F-FD6A4D8FE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B17721-D3A7-4B20-A045-C3F84F1BD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1299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E3A31-E523-4EF6-80B4-30E051865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AE459E-C147-4FAF-974A-3881EF850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21CFDC-C320-4415-AB7A-B21671BCC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4430EF-3CE7-48FD-899C-59CC558DC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3632F-19AA-4691-998E-3C4C4183B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FE3D60-648D-49FA-8D68-56605474F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000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7EFB59-0E9E-4622-953D-A485720FF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3F3335-64D8-4D65-88B6-2E228C5C6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C93110-186C-400E-B2A8-38765F7CBA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78BF7-E763-4FBD-A98B-F05F0786C2AF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979E0-94E2-4AD6-918C-E5433848CA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F0AF7-AE84-4866-BD75-F9CF26E65D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847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936EB-9A32-4F6B-81AF-DB74703696ED}" type="datetimeFigureOut">
              <a:rPr lang="en-AU" smtClean="0"/>
              <a:t>5/02/2020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512DF-560F-443B-BAD1-82F10FC78F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8029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CDC458-4B63-4F62-A110-7BA6D8B365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1"/>
          <a:stretch/>
        </p:blipFill>
        <p:spPr>
          <a:xfrm>
            <a:off x="3044004" y="1606510"/>
            <a:ext cx="5910411" cy="47714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BF2821-F8AB-44C6-8916-FA3F6E5FA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4270" y="660753"/>
            <a:ext cx="1589351" cy="3019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9B2353-E445-49C5-90F8-7F8B668DD097}"/>
              </a:ext>
            </a:extLst>
          </p:cNvPr>
          <p:cNvSpPr txBox="1"/>
          <p:nvPr/>
        </p:nvSpPr>
        <p:spPr>
          <a:xfrm>
            <a:off x="4705972" y="68934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</a:t>
            </a:r>
          </a:p>
        </p:txBody>
      </p:sp>
    </p:spTree>
    <p:extLst>
      <p:ext uri="{BB962C8B-B14F-4D97-AF65-F5344CB8AC3E}">
        <p14:creationId xmlns:p14="http://schemas.microsoft.com/office/powerpoint/2010/main" val="3863733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733879" y="5626078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for sleeping in.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7FA857-BE75-4DC6-986A-1389EC28C9D2}"/>
              </a:ext>
            </a:extLst>
          </p:cNvPr>
          <p:cNvSpPr txBox="1"/>
          <p:nvPr/>
        </p:nvSpPr>
        <p:spPr>
          <a:xfrm>
            <a:off x="442759" y="5641236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soft cosy bed</a:t>
            </a:r>
          </a:p>
        </p:txBody>
      </p:sp>
      <p:pic>
        <p:nvPicPr>
          <p:cNvPr id="4" name="Picture 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E1DC3E6E-BF5E-41C5-85BB-823753FEC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54" y="1506651"/>
            <a:ext cx="4639518" cy="41057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4CD78D-A289-4FCA-9C4F-1CC46BFBF9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457" y="1952192"/>
            <a:ext cx="4546940" cy="321468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96E2842-1066-4B4A-83E7-1B1DC23EC85F}"/>
              </a:ext>
            </a:extLst>
          </p:cNvPr>
          <p:cNvSpPr txBox="1"/>
          <p:nvPr/>
        </p:nvSpPr>
        <p:spPr>
          <a:xfrm>
            <a:off x="8591550" y="767758"/>
            <a:ext cx="3237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Night </a:t>
            </a:r>
            <a:r>
              <a:rPr lang="en-AU" sz="4000" dirty="0" err="1">
                <a:latin typeface="Comic Sans MS" panose="030F0702030302020204" pitchFamily="66" charset="0"/>
              </a:rPr>
              <a:t>night</a:t>
            </a:r>
            <a:r>
              <a:rPr lang="en-AU" sz="40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9E6E245-9DD7-4EB5-9ED9-CB722C4C5FA8}"/>
              </a:ext>
            </a:extLst>
          </p:cNvPr>
          <p:cNvSpPr/>
          <p:nvPr/>
        </p:nvSpPr>
        <p:spPr>
          <a:xfrm>
            <a:off x="8591550" y="371475"/>
            <a:ext cx="3486150" cy="1580717"/>
          </a:xfrm>
          <a:prstGeom prst="wedgeRoundRectCallout">
            <a:avLst>
              <a:gd name="adj1" fmla="val 52558"/>
              <a:gd name="adj2" fmla="val 74552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505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0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1420BA-7FB6-4EEA-B3CC-23A0797F80CE}"/>
              </a:ext>
            </a:extLst>
          </p:cNvPr>
          <p:cNvSpPr txBox="1"/>
          <p:nvPr/>
        </p:nvSpPr>
        <p:spPr>
          <a:xfrm>
            <a:off x="3141044" y="2425264"/>
            <a:ext cx="5909912" cy="2282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gna Offc Pro Light" panose="020B0504030101020102" pitchFamily="34" charset="0"/>
                <a:ea typeface="+mn-ea"/>
                <a:cs typeface="+mn-cs"/>
              </a:rPr>
              <a:t>Any questions? 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gna Offc Pro Light" panose="020B0504030101020102" pitchFamily="34" charset="0"/>
                <a:ea typeface="+mn-ea"/>
                <a:cs typeface="+mn-cs"/>
              </a:rPr>
              <a:t>Contact us!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gna Offc Pro Light" panose="020B0504030101020102" pitchFamily="34" charset="0"/>
                <a:ea typeface="+mn-ea"/>
                <a:cs typeface="+mn-cs"/>
              </a:rPr>
              <a:t>rehabilitation@medel.com</a:t>
            </a:r>
          </a:p>
        </p:txBody>
      </p:sp>
    </p:spTree>
    <p:extLst>
      <p:ext uri="{BB962C8B-B14F-4D97-AF65-F5344CB8AC3E}">
        <p14:creationId xmlns:p14="http://schemas.microsoft.com/office/powerpoint/2010/main" val="3663762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DE9EAB-0BD0-4F34-ACA0-D1D1AB70A92E}"/>
              </a:ext>
            </a:extLst>
          </p:cNvPr>
          <p:cNvSpPr txBox="1"/>
          <p:nvPr/>
        </p:nvSpPr>
        <p:spPr>
          <a:xfrm>
            <a:off x="477010" y="5650922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big front door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F2E104-EF5E-4DE9-A104-F53805C38E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4888" r="24167" b="7279"/>
          <a:stretch/>
        </p:blipFill>
        <p:spPr>
          <a:xfrm>
            <a:off x="1899112" y="1422522"/>
            <a:ext cx="2448548" cy="39400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256864" y="5454610"/>
            <a:ext cx="5458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dirty="0">
                <a:latin typeface="Kidprint MT Std" panose="03010502010101020101" pitchFamily="66" charset="0"/>
              </a:rPr>
              <a:t>    </a:t>
            </a:r>
            <a:r>
              <a:rPr lang="en-AU" sz="4000" dirty="0">
                <a:latin typeface="Comic Sans MS" panose="030F0702030302020204" pitchFamily="66" charset="0"/>
              </a:rPr>
              <a:t>for knocking on.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672B0C-532D-4A63-ABCE-A2F7968B59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4" b="7280"/>
          <a:stretch/>
        </p:blipFill>
        <p:spPr>
          <a:xfrm>
            <a:off x="6496704" y="1522592"/>
            <a:ext cx="4506474" cy="381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3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DE9EAB-0BD0-4F34-ACA0-D1D1AB70A92E}"/>
              </a:ext>
            </a:extLst>
          </p:cNvPr>
          <p:cNvSpPr txBox="1"/>
          <p:nvPr/>
        </p:nvSpPr>
        <p:spPr>
          <a:xfrm>
            <a:off x="367708" y="5613888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long narrow hall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302841" y="5505450"/>
            <a:ext cx="5458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dirty="0">
                <a:latin typeface="Kidprint MT Std" panose="03010502010101020101" pitchFamily="66" charset="0"/>
              </a:rPr>
              <a:t>  </a:t>
            </a:r>
            <a:r>
              <a:rPr lang="en-AU" sz="4000" dirty="0">
                <a:latin typeface="Comic Sans MS" panose="030F0702030302020204" pitchFamily="66" charset="0"/>
              </a:rPr>
              <a:t>for running through.</a:t>
            </a:r>
          </a:p>
        </p:txBody>
      </p:sp>
      <p:pic>
        <p:nvPicPr>
          <p:cNvPr id="3" name="Picture 2" descr="A picture containing gallery, scene, room&#10;&#10;Description automatically generated">
            <a:extLst>
              <a:ext uri="{FF2B5EF4-FFF2-40B4-BE49-F238E27FC236}">
                <a16:creationId xmlns:a16="http://schemas.microsoft.com/office/drawing/2014/main" id="{BF9B0656-CAEF-4C81-886D-3E29D5519F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0" b="5834"/>
          <a:stretch/>
        </p:blipFill>
        <p:spPr>
          <a:xfrm>
            <a:off x="1007721" y="1654932"/>
            <a:ext cx="4417420" cy="38505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370BA5-BEC4-43B5-A947-6D9219745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698" y="2061875"/>
            <a:ext cx="3196453" cy="303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579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DE9EAB-0BD0-4F34-ACA0-D1D1AB70A92E}"/>
              </a:ext>
            </a:extLst>
          </p:cNvPr>
          <p:cNvSpPr txBox="1"/>
          <p:nvPr/>
        </p:nvSpPr>
        <p:spPr>
          <a:xfrm>
            <a:off x="477010" y="5029141"/>
            <a:ext cx="54581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kitchen filled </a:t>
            </a:r>
          </a:p>
          <a:p>
            <a:pPr algn="r"/>
            <a:r>
              <a:rPr lang="en-AU" sz="4000" dirty="0">
                <a:latin typeface="Comic Sans MS" panose="030F0702030302020204" pitchFamily="66" charset="0"/>
              </a:rPr>
              <a:t>with shiny things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256864" y="5469109"/>
            <a:ext cx="5458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dirty="0">
                <a:latin typeface="Kidprint MT Std" panose="03010502010101020101" pitchFamily="66" charset="0"/>
              </a:rPr>
              <a:t>  </a:t>
            </a:r>
            <a:r>
              <a:rPr lang="en-AU" sz="4000" dirty="0">
                <a:latin typeface="Comic Sans MS" panose="030F0702030302020204" pitchFamily="66" charset="0"/>
              </a:rPr>
              <a:t>for cooking with.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80D222-1210-4FA4-8D7E-23316ED8C0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9" t="6920" r="5500" b="17148"/>
          <a:stretch/>
        </p:blipFill>
        <p:spPr>
          <a:xfrm>
            <a:off x="643052" y="1519677"/>
            <a:ext cx="5136802" cy="32010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64B010-FB3F-4310-9772-CF7405194D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0" t="6638" r="11400" b="5210"/>
          <a:stretch/>
        </p:blipFill>
        <p:spPr>
          <a:xfrm>
            <a:off x="7248939" y="1321377"/>
            <a:ext cx="3673310" cy="321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820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DE9EAB-0BD0-4F34-ACA0-D1D1AB70A92E}"/>
              </a:ext>
            </a:extLst>
          </p:cNvPr>
          <p:cNvSpPr txBox="1"/>
          <p:nvPr/>
        </p:nvSpPr>
        <p:spPr>
          <a:xfrm>
            <a:off x="477009" y="5647291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tall, high windows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256863" y="5666301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  for seeing out.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2A79E16A-E5B1-461C-94FB-5FFE1950F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308" y="1612322"/>
            <a:ext cx="3819525" cy="3819525"/>
          </a:xfrm>
          <a:prstGeom prst="rect">
            <a:avLst/>
          </a:prstGeom>
        </p:spPr>
      </p:pic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849DDB86-F260-4CBC-8A56-0678815EDC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353" y="1686703"/>
            <a:ext cx="3745144" cy="374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14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DE9EAB-0BD0-4F34-ACA0-D1D1AB70A92E}"/>
              </a:ext>
            </a:extLst>
          </p:cNvPr>
          <p:cNvSpPr txBox="1"/>
          <p:nvPr/>
        </p:nvSpPr>
        <p:spPr>
          <a:xfrm>
            <a:off x="477010" y="5647291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hot, sunny garden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256864" y="5431847"/>
            <a:ext cx="5458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dirty="0">
                <a:latin typeface="Kidprint MT Std" panose="03010502010101020101" pitchFamily="66" charset="0"/>
              </a:rPr>
              <a:t>  </a:t>
            </a:r>
            <a:r>
              <a:rPr lang="en-AU" sz="4000" dirty="0">
                <a:latin typeface="Comic Sans MS" panose="030F0702030302020204" pitchFamily="66" charset="0"/>
              </a:rPr>
              <a:t>for growing things.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CEA1DA-B1BB-4B55-99E9-CC2061598D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22" r="700"/>
          <a:stretch/>
        </p:blipFill>
        <p:spPr>
          <a:xfrm>
            <a:off x="477011" y="2222182"/>
            <a:ext cx="5332013" cy="2413635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8CA0E328-F345-4EB8-B4B3-51DECF136F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2"/>
          <a:stretch/>
        </p:blipFill>
        <p:spPr>
          <a:xfrm>
            <a:off x="6275161" y="866775"/>
            <a:ext cx="5388469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216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256867" y="5556141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  for eating at.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6C35DD-4AA6-4769-9CBE-12A487B5CF94}"/>
              </a:ext>
            </a:extLst>
          </p:cNvPr>
          <p:cNvSpPr txBox="1"/>
          <p:nvPr/>
        </p:nvSpPr>
        <p:spPr>
          <a:xfrm>
            <a:off x="225215" y="5031738"/>
            <a:ext cx="54581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table with </a:t>
            </a:r>
          </a:p>
          <a:p>
            <a:pPr algn="r"/>
            <a:r>
              <a:rPr lang="en-AU" sz="4000" dirty="0">
                <a:latin typeface="Comic Sans MS" panose="030F0702030302020204" pitchFamily="66" charset="0"/>
              </a:rPr>
              <a:t>a red cloth</a:t>
            </a:r>
          </a:p>
        </p:txBody>
      </p:sp>
      <p:pic>
        <p:nvPicPr>
          <p:cNvPr id="3" name="Picture 2" descr="A close up of a device&#10;&#10;Description automatically generated">
            <a:extLst>
              <a:ext uri="{FF2B5EF4-FFF2-40B4-BE49-F238E27FC236}">
                <a16:creationId xmlns:a16="http://schemas.microsoft.com/office/drawing/2014/main" id="{7A5DBA1E-40FA-43D5-A6EC-020E92A8B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83" y="1375887"/>
            <a:ext cx="4762499" cy="3367087"/>
          </a:xfrm>
          <a:prstGeom prst="rect">
            <a:avLst/>
          </a:prstGeom>
        </p:spPr>
      </p:pic>
      <p:pic>
        <p:nvPicPr>
          <p:cNvPr id="6" name="Picture 5" descr="A picture containing table&#10;&#10;Description automatically generated">
            <a:extLst>
              <a:ext uri="{FF2B5EF4-FFF2-40B4-BE49-F238E27FC236}">
                <a16:creationId xmlns:a16="http://schemas.microsoft.com/office/drawing/2014/main" id="{1B8279B8-FF89-458D-BB1E-CA820120F5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674" y="1375887"/>
            <a:ext cx="4762501" cy="336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92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412145" y="5641492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for reading together.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7FA857-BE75-4DC6-986A-1389EC28C9D2}"/>
              </a:ext>
            </a:extLst>
          </p:cNvPr>
          <p:cNvSpPr txBox="1"/>
          <p:nvPr/>
        </p:nvSpPr>
        <p:spPr>
          <a:xfrm>
            <a:off x="405890" y="5625148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an old arm chair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2F3713C0-834C-494F-BD1C-77F146870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346" y="1375887"/>
            <a:ext cx="3981450" cy="39814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7448B6-5F53-466A-B115-F92762CFC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025" y="775417"/>
            <a:ext cx="4749800" cy="474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88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620016" y="480060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391625" y="5572708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for cuddling up.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7FA857-BE75-4DC6-986A-1389EC28C9D2}"/>
              </a:ext>
            </a:extLst>
          </p:cNvPr>
          <p:cNvSpPr txBox="1"/>
          <p:nvPr/>
        </p:nvSpPr>
        <p:spPr>
          <a:xfrm>
            <a:off x="321732" y="5572708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my favourite bear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F1D105-AB7A-4DEE-BB06-6E61D84FE2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" t="8611" r="7084" b="7332"/>
          <a:stretch/>
        </p:blipFill>
        <p:spPr>
          <a:xfrm>
            <a:off x="2208104" y="2449871"/>
            <a:ext cx="1995934" cy="19546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546407-D51C-457B-8263-C4F56B69BA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432" y="1200149"/>
            <a:ext cx="3856509" cy="385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39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125</Words>
  <Application>Microsoft Office PowerPoint</Application>
  <PresentationFormat>Widescreen</PresentationFormat>
  <Paragraphs>34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Kidprint MT Std</vt:lpstr>
      <vt:lpstr>Signa Offc Pro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Claridge</dc:creator>
  <cp:lastModifiedBy>Rebecca Claridge</cp:lastModifiedBy>
  <cp:revision>18</cp:revision>
  <dcterms:created xsi:type="dcterms:W3CDTF">2019-08-11T23:13:36Z</dcterms:created>
  <dcterms:modified xsi:type="dcterms:W3CDTF">2020-02-05T22:14:09Z</dcterms:modified>
</cp:coreProperties>
</file>