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4DDE7-6391-41DA-A562-2E2C88D71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8A002-4FF5-4CAA-90FD-B2FF3D901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3C0D2-306C-480B-952C-D3517AF4A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266E0-2057-4F38-A535-D534479B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2AF83-A00A-4331-A0D0-F71CC68D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026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2F7F-7EE9-4F83-9543-9D66B6ECB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16582-B0BF-422C-8312-B8D227C2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045EA-0BF0-43FB-8F03-6A54949BD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8EC58-F2CB-414A-806F-338AE60C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FFFA0-B694-4855-ADEC-40B90591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457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98C2F-AD56-44D0-B140-4418CBDDF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3BF53-4A98-4413-9BC2-C0716EC3E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D50E6-5601-4665-94E8-269C4DED6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7A349-C3DA-4518-9ABA-07878950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F35-D4B0-490A-853B-0BED9A68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950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7674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087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680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827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802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48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792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85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052C-C404-4ECE-AEA0-26433DF0C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B81AB-57FC-4E1E-A779-7D1D1CBB9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DB5F-FFC5-44A1-8EBA-B54459504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2CCB6-0CA3-4264-B2B5-FCE62EB6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2FE75-E42A-4077-8157-AAB783B4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679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73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941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59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2961-4938-406C-9D65-FF7960EF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FA921-B846-4B23-829A-631882314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58E66-9794-4345-BEF2-A0C06A9A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D3A55-04DB-4E85-A4FC-AE4F03A3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3D765-C8D5-4B27-B94B-3340CBA6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84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B52A-4386-4B05-A389-EFFAB30B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9F318-16F5-4255-8C54-682545672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2097F-288E-4679-9D01-63F7D679B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71286-71E0-4526-A1AA-AF3A6D45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CE743-D8A3-46CA-93BF-C86F35052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AB933-346B-43FB-AA2D-A9794908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773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1E69-21D6-4FB6-B7E2-E987B133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978ED-584B-4B27-9DCB-5A2F0EADC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B65F5-D399-497B-9CA0-8A9B805A9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DCA0EF-5728-4EEA-B37F-2810A997C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45CA0-054D-4CD5-9EF0-6B72E043C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9EC0D9-F84F-42B1-B2C8-9FB532BD9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DA2599-9C9C-4796-AF54-12EF9492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A622C3-B486-44E2-B147-4F09E9F3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744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9E5F-4C6B-4B1E-B928-B0F35E9D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0750-A5A4-4D06-9A23-FC64CD888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DD738-1412-4F25-9975-E6140ED9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03E42-A061-478D-9C60-C197812F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64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2ED57-FCCB-42BD-BD80-4C58080B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44A39E-C580-4F9E-9929-75BE6BEB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1CD49-2BD4-4F40-94D0-AEE983FF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267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25-7A90-4EEA-A13B-256EB8D9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5EFB2-6780-480D-BD9E-AB877A4AE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51B49-B644-4D62-B765-6F59DC08B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83A46-718B-47ED-98A5-EAB225A8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031B2-A359-4A27-BE8F-FD6A4D8FE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17721-D3A7-4B20-A045-C3F84F1B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29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E3A31-E523-4EF6-80B4-30E051865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E459E-C147-4FAF-974A-3881EF850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1CFDC-C320-4415-AB7A-B21671BCC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430EF-3CE7-48FD-899C-59CC558D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3632F-19AA-4691-998E-3C4C4183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E3D60-648D-49FA-8D68-56605474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00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7EFB59-0E9E-4622-953D-A485720F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F3335-64D8-4D65-88B6-2E228C5C6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93110-186C-400E-B2A8-38765F7CB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979E0-94E2-4AD6-918C-E5433848C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F0AF7-AE84-4866-BD75-F9CF26E65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47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02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CDC458-4B63-4F62-A110-7BA6D8B36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1"/>
          <a:stretch/>
        </p:blipFill>
        <p:spPr>
          <a:xfrm>
            <a:off x="3044004" y="1606510"/>
            <a:ext cx="5910411" cy="4771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F2821-F8AB-44C6-8916-FA3F6E5FA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270" y="660753"/>
            <a:ext cx="1589351" cy="301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9B2353-E445-49C5-90F8-7F8B668DD097}"/>
              </a:ext>
            </a:extLst>
          </p:cNvPr>
          <p:cNvSpPr txBox="1"/>
          <p:nvPr/>
        </p:nvSpPr>
        <p:spPr>
          <a:xfrm>
            <a:off x="4705972" y="68934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</a:t>
            </a:r>
          </a:p>
        </p:txBody>
      </p:sp>
    </p:spTree>
    <p:extLst>
      <p:ext uri="{BB962C8B-B14F-4D97-AF65-F5344CB8AC3E}">
        <p14:creationId xmlns:p14="http://schemas.microsoft.com/office/powerpoint/2010/main" val="3863733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733879" y="5626078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for sleeping in.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FA857-BE75-4DC6-986A-1389EC28C9D2}"/>
              </a:ext>
            </a:extLst>
          </p:cNvPr>
          <p:cNvSpPr txBox="1"/>
          <p:nvPr/>
        </p:nvSpPr>
        <p:spPr>
          <a:xfrm>
            <a:off x="442759" y="5641236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 soft cosy bed</a:t>
            </a: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1DC3E6E-BF5E-41C5-85BB-823753FEC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54" y="1506651"/>
            <a:ext cx="4639518" cy="4105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4CD78D-A289-4FCA-9C4F-1CC46BFB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57" y="1952192"/>
            <a:ext cx="4546940" cy="32146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6E2842-1066-4B4A-83E7-1B1DC23EC85F}"/>
              </a:ext>
            </a:extLst>
          </p:cNvPr>
          <p:cNvSpPr txBox="1"/>
          <p:nvPr/>
        </p:nvSpPr>
        <p:spPr>
          <a:xfrm>
            <a:off x="8591550" y="767758"/>
            <a:ext cx="3237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Night </a:t>
            </a:r>
            <a:r>
              <a:rPr lang="en-AU" sz="4000" dirty="0" err="1">
                <a:latin typeface="Comic Sans MS" panose="030F0702030302020204" pitchFamily="66" charset="0"/>
              </a:rPr>
              <a:t>night</a:t>
            </a:r>
            <a:r>
              <a:rPr lang="en-AU" sz="4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9E6E245-9DD7-4EB5-9ED9-CB722C4C5FA8}"/>
              </a:ext>
            </a:extLst>
          </p:cNvPr>
          <p:cNvSpPr/>
          <p:nvPr/>
        </p:nvSpPr>
        <p:spPr>
          <a:xfrm>
            <a:off x="8591550" y="371475"/>
            <a:ext cx="3486150" cy="1580717"/>
          </a:xfrm>
          <a:prstGeom prst="wedgeRoundRectCallout">
            <a:avLst>
              <a:gd name="adj1" fmla="val 52558"/>
              <a:gd name="adj2" fmla="val 7455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0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0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1420BA-7FB6-4EEA-B3CC-23A0797F80CE}"/>
              </a:ext>
            </a:extLst>
          </p:cNvPr>
          <p:cNvSpPr txBox="1"/>
          <p:nvPr/>
        </p:nvSpPr>
        <p:spPr>
          <a:xfrm>
            <a:off x="3141044" y="2425264"/>
            <a:ext cx="5909912" cy="2282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a Offc Pro Light" panose="020B0504030101020102" pitchFamily="34" charset="0"/>
                <a:ea typeface="+mn-ea"/>
                <a:cs typeface="+mn-cs"/>
              </a:rPr>
              <a:t>Any questions?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a Offc Pro Light" panose="020B0504030101020102" pitchFamily="34" charset="0"/>
                <a:ea typeface="+mn-ea"/>
                <a:cs typeface="+mn-cs"/>
              </a:rPr>
              <a:t>Contact us!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a Offc Pro Light" panose="020B0504030101020102" pitchFamily="34" charset="0"/>
                <a:ea typeface="+mn-ea"/>
                <a:cs typeface="+mn-cs"/>
              </a:rPr>
              <a:t>rehabilitation@medel.com</a:t>
            </a:r>
          </a:p>
        </p:txBody>
      </p:sp>
    </p:spTree>
    <p:extLst>
      <p:ext uri="{BB962C8B-B14F-4D97-AF65-F5344CB8AC3E}">
        <p14:creationId xmlns:p14="http://schemas.microsoft.com/office/powerpoint/2010/main" val="366376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E9EAB-0BD0-4F34-ACA0-D1D1AB70A92E}"/>
              </a:ext>
            </a:extLst>
          </p:cNvPr>
          <p:cNvSpPr txBox="1"/>
          <p:nvPr/>
        </p:nvSpPr>
        <p:spPr>
          <a:xfrm>
            <a:off x="477010" y="5650922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 big front door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2E104-EF5E-4DE9-A104-F53805C38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4888" r="24167" b="7279"/>
          <a:stretch/>
        </p:blipFill>
        <p:spPr>
          <a:xfrm>
            <a:off x="1899112" y="1422522"/>
            <a:ext cx="2448548" cy="39400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256864" y="5454610"/>
            <a:ext cx="5458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Kidprint MT Std" panose="03010502010101020101" pitchFamily="66" charset="0"/>
              </a:rPr>
              <a:t>    </a:t>
            </a:r>
            <a:r>
              <a:rPr lang="en-AU" sz="4000" dirty="0">
                <a:latin typeface="Comic Sans MS" panose="030F0702030302020204" pitchFamily="66" charset="0"/>
              </a:rPr>
              <a:t>for knocking 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672B0C-532D-4A63-ABCE-A2F7968B59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b="7280"/>
          <a:stretch/>
        </p:blipFill>
        <p:spPr>
          <a:xfrm>
            <a:off x="6496704" y="1522592"/>
            <a:ext cx="4506474" cy="381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E9EAB-0BD0-4F34-ACA0-D1D1AB70A92E}"/>
              </a:ext>
            </a:extLst>
          </p:cNvPr>
          <p:cNvSpPr txBox="1"/>
          <p:nvPr/>
        </p:nvSpPr>
        <p:spPr>
          <a:xfrm>
            <a:off x="367708" y="5613888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 long narrow hall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302841" y="5505450"/>
            <a:ext cx="5458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Kidprint MT Std" panose="03010502010101020101" pitchFamily="66" charset="0"/>
              </a:rPr>
              <a:t>  </a:t>
            </a:r>
            <a:r>
              <a:rPr lang="en-AU" sz="4000" dirty="0">
                <a:latin typeface="Comic Sans MS" panose="030F0702030302020204" pitchFamily="66" charset="0"/>
              </a:rPr>
              <a:t>for running through.</a:t>
            </a:r>
          </a:p>
        </p:txBody>
      </p:sp>
      <p:pic>
        <p:nvPicPr>
          <p:cNvPr id="3" name="Picture 2" descr="A picture containing gallery, scene, room&#10;&#10;Description automatically generated">
            <a:extLst>
              <a:ext uri="{FF2B5EF4-FFF2-40B4-BE49-F238E27FC236}">
                <a16:creationId xmlns:a16="http://schemas.microsoft.com/office/drawing/2014/main" id="{BF9B0656-CAEF-4C81-886D-3E29D5519F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 b="5834"/>
          <a:stretch/>
        </p:blipFill>
        <p:spPr>
          <a:xfrm>
            <a:off x="1007721" y="1654932"/>
            <a:ext cx="4417420" cy="3850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370BA5-BEC4-43B5-A947-6D9219745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8" y="2061875"/>
            <a:ext cx="3196453" cy="303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7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E9EAB-0BD0-4F34-ACA0-D1D1AB70A92E}"/>
              </a:ext>
            </a:extLst>
          </p:cNvPr>
          <p:cNvSpPr txBox="1"/>
          <p:nvPr/>
        </p:nvSpPr>
        <p:spPr>
          <a:xfrm>
            <a:off x="477010" y="5029141"/>
            <a:ext cx="5458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 kitchen filled </a:t>
            </a:r>
          </a:p>
          <a:p>
            <a:pPr algn="r"/>
            <a:r>
              <a:rPr lang="en-AU" sz="4000" dirty="0">
                <a:latin typeface="Comic Sans MS" panose="030F0702030302020204" pitchFamily="66" charset="0"/>
              </a:rPr>
              <a:t>with shiny things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256864" y="5469109"/>
            <a:ext cx="5458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Kidprint MT Std" panose="03010502010101020101" pitchFamily="66" charset="0"/>
              </a:rPr>
              <a:t>  </a:t>
            </a:r>
            <a:r>
              <a:rPr lang="en-AU" sz="4000" dirty="0">
                <a:latin typeface="Comic Sans MS" panose="030F0702030302020204" pitchFamily="66" charset="0"/>
              </a:rPr>
              <a:t>for cooking with.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0D222-1210-4FA4-8D7E-23316ED8C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6920" r="5500" b="17148"/>
          <a:stretch/>
        </p:blipFill>
        <p:spPr>
          <a:xfrm>
            <a:off x="643052" y="1519677"/>
            <a:ext cx="5136802" cy="3201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64B010-FB3F-4310-9772-CF7405194D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6638" r="11400" b="5210"/>
          <a:stretch/>
        </p:blipFill>
        <p:spPr>
          <a:xfrm>
            <a:off x="7248939" y="1321377"/>
            <a:ext cx="3673310" cy="32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2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E9EAB-0BD0-4F34-ACA0-D1D1AB70A92E}"/>
              </a:ext>
            </a:extLst>
          </p:cNvPr>
          <p:cNvSpPr txBox="1"/>
          <p:nvPr/>
        </p:nvSpPr>
        <p:spPr>
          <a:xfrm>
            <a:off x="477009" y="5647291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tall, high windows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256863" y="5666301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  for seeing out.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A79E16A-E5B1-461C-94FB-5FFE1950F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08" y="1612322"/>
            <a:ext cx="3819525" cy="3819525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49DDB86-F260-4CBC-8A56-0678815ED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53" y="1686703"/>
            <a:ext cx="3745144" cy="374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E9EAB-0BD0-4F34-ACA0-D1D1AB70A92E}"/>
              </a:ext>
            </a:extLst>
          </p:cNvPr>
          <p:cNvSpPr txBox="1"/>
          <p:nvPr/>
        </p:nvSpPr>
        <p:spPr>
          <a:xfrm>
            <a:off x="477010" y="5647291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 hot, sunny garden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256864" y="5431847"/>
            <a:ext cx="5458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Kidprint MT Std" panose="03010502010101020101" pitchFamily="66" charset="0"/>
              </a:rPr>
              <a:t>  </a:t>
            </a:r>
            <a:r>
              <a:rPr lang="en-AU" sz="4000" dirty="0">
                <a:latin typeface="Comic Sans MS" panose="030F0702030302020204" pitchFamily="66" charset="0"/>
              </a:rPr>
              <a:t>for growing things.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CEA1DA-B1BB-4B55-99E9-CC2061598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2" r="700"/>
          <a:stretch/>
        </p:blipFill>
        <p:spPr>
          <a:xfrm>
            <a:off x="477011" y="2222182"/>
            <a:ext cx="5332013" cy="241363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CA0E328-F345-4EB8-B4B3-51DECF136F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2"/>
          <a:stretch/>
        </p:blipFill>
        <p:spPr>
          <a:xfrm>
            <a:off x="6275161" y="866775"/>
            <a:ext cx="538846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1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256867" y="5556141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  for eating at.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6C35DD-4AA6-4769-9CBE-12A487B5CF94}"/>
              </a:ext>
            </a:extLst>
          </p:cNvPr>
          <p:cNvSpPr txBox="1"/>
          <p:nvPr/>
        </p:nvSpPr>
        <p:spPr>
          <a:xfrm>
            <a:off x="225215" y="5031738"/>
            <a:ext cx="5458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 table with </a:t>
            </a:r>
          </a:p>
          <a:p>
            <a:pPr algn="r"/>
            <a:r>
              <a:rPr lang="en-AU" sz="4000" dirty="0">
                <a:latin typeface="Comic Sans MS" panose="030F0702030302020204" pitchFamily="66" charset="0"/>
              </a:rPr>
              <a:t>a red cloth</a:t>
            </a:r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7A5DBA1E-40FA-43D5-A6EC-020E92A8B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3" y="1375887"/>
            <a:ext cx="4762499" cy="3367087"/>
          </a:xfrm>
          <a:prstGeom prst="rect">
            <a:avLst/>
          </a:prstGeom>
        </p:spPr>
      </p:pic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1B8279B8-FF89-458D-BB1E-CA820120F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74" y="1375887"/>
            <a:ext cx="4762501" cy="33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9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412145" y="5641492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for reading together.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FA857-BE75-4DC6-986A-1389EC28C9D2}"/>
              </a:ext>
            </a:extLst>
          </p:cNvPr>
          <p:cNvSpPr txBox="1"/>
          <p:nvPr/>
        </p:nvSpPr>
        <p:spPr>
          <a:xfrm>
            <a:off x="405890" y="5625148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an old arm chair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F3713C0-834C-494F-BD1C-77F146870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46" y="1375887"/>
            <a:ext cx="3981450" cy="3981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7448B6-5F53-466A-B115-F92762CFC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25" y="775417"/>
            <a:ext cx="47498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8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620016" y="480060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391625" y="5572708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for cuddling up.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FA857-BE75-4DC6-986A-1389EC28C9D2}"/>
              </a:ext>
            </a:extLst>
          </p:cNvPr>
          <p:cNvSpPr txBox="1"/>
          <p:nvPr/>
        </p:nvSpPr>
        <p:spPr>
          <a:xfrm>
            <a:off x="321732" y="5572708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my favourite bear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1D105-AB7A-4DEE-BB06-6E61D84FE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8611" r="7084" b="7332"/>
          <a:stretch/>
        </p:blipFill>
        <p:spPr>
          <a:xfrm>
            <a:off x="2208104" y="2449871"/>
            <a:ext cx="1995934" cy="1954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546407-D51C-457B-8263-C4F56B69B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32" y="1200149"/>
            <a:ext cx="3856509" cy="38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39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125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Kidprint MT Std</vt:lpstr>
      <vt:lpstr>Signa Offc Pro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Claridge</dc:creator>
  <cp:lastModifiedBy>Rebecca Claridge</cp:lastModifiedBy>
  <cp:revision>18</cp:revision>
  <dcterms:created xsi:type="dcterms:W3CDTF">2019-08-11T23:13:36Z</dcterms:created>
  <dcterms:modified xsi:type="dcterms:W3CDTF">2020-02-05T22:14:09Z</dcterms:modified>
</cp:coreProperties>
</file>