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67" r:id="rId5"/>
    <p:sldId id="271" r:id="rId6"/>
    <p:sldId id="275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50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22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61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0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84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73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89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1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36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37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6EB-9A32-4F6B-81AF-DB74703696ED}" type="datetimeFigureOut">
              <a:rPr lang="en-AU" smtClean="0"/>
              <a:t>10/02/2020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1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5F738-E82C-4E96-B2E3-F7F7BED5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11" y="559154"/>
            <a:ext cx="1589351" cy="301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DE0F6-4B59-4FDE-AFA2-3572576165DC}"/>
              </a:ext>
            </a:extLst>
          </p:cNvPr>
          <p:cNvSpPr txBox="1"/>
          <p:nvPr/>
        </p:nvSpPr>
        <p:spPr>
          <a:xfrm>
            <a:off x="2095501" y="5962651"/>
            <a:ext cx="1781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SignaPro-Light" panose="020B0504030101020102" pitchFamily="34" charset="0"/>
              </a:rPr>
              <a:t>© Copyright MED-EL 2020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ACEB883-8F84-4271-A725-276592CD4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7266" r="11106" b="12534"/>
          <a:stretch/>
        </p:blipFill>
        <p:spPr>
          <a:xfrm>
            <a:off x="5181600" y="2341864"/>
            <a:ext cx="2231517" cy="39952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92DD68-8FA5-4187-830E-7B9656C7E210}"/>
              </a:ext>
            </a:extLst>
          </p:cNvPr>
          <p:cNvSpPr/>
          <p:nvPr/>
        </p:nvSpPr>
        <p:spPr>
          <a:xfrm>
            <a:off x="3876675" y="1018425"/>
            <a:ext cx="4964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What could that be hiding from me?</a:t>
            </a:r>
          </a:p>
        </p:txBody>
      </p:sp>
    </p:spTree>
    <p:extLst>
      <p:ext uri="{BB962C8B-B14F-4D97-AF65-F5344CB8AC3E}">
        <p14:creationId xmlns:p14="http://schemas.microsoft.com/office/powerpoint/2010/main" val="46429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3AD1FD-EAA7-49B5-8E28-38764648F547}"/>
              </a:ext>
            </a:extLst>
          </p:cNvPr>
          <p:cNvSpPr txBox="1"/>
          <p:nvPr/>
        </p:nvSpPr>
        <p:spPr>
          <a:xfrm>
            <a:off x="4540100" y="4993086"/>
            <a:ext cx="33913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horse, of course!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E111BD3-DD90-46E0-8E95-A4504F4AE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5139" r="17029" b="1944"/>
          <a:stretch/>
        </p:blipFill>
        <p:spPr>
          <a:xfrm>
            <a:off x="4067176" y="552451"/>
            <a:ext cx="3864258" cy="4071164"/>
          </a:xfrm>
          <a:prstGeom prst="rect">
            <a:avLst/>
          </a:prstGeom>
        </p:spPr>
      </p:pic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DE5B4F-A391-42D3-8E80-46837F5F6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3750" r="1691"/>
          <a:stretch/>
        </p:blipFill>
        <p:spPr>
          <a:xfrm>
            <a:off x="4067177" y="480060"/>
            <a:ext cx="4609729" cy="42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420BA-7FB6-4EEA-B3CC-23A0797F80CE}"/>
              </a:ext>
            </a:extLst>
          </p:cNvPr>
          <p:cNvSpPr txBox="1"/>
          <p:nvPr/>
        </p:nvSpPr>
        <p:spPr>
          <a:xfrm>
            <a:off x="3141044" y="2396689"/>
            <a:ext cx="5909912" cy="228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300" dirty="0">
                <a:solidFill>
                  <a:schemeClr val="bg1"/>
                </a:solidFill>
                <a:latin typeface="Signa Offc Pro Light" panose="020B0504030101020102" pitchFamily="34" charset="0"/>
              </a:rPr>
              <a:t>Any questions? </a:t>
            </a:r>
          </a:p>
          <a:p>
            <a:pPr algn="ctr">
              <a:lnSpc>
                <a:spcPct val="150000"/>
              </a:lnSpc>
            </a:pPr>
            <a:r>
              <a:rPr lang="en-AU" sz="3300" dirty="0">
                <a:solidFill>
                  <a:schemeClr val="bg1"/>
                </a:solidFill>
                <a:latin typeface="Signa Offc Pro Light" panose="020B0504030101020102" pitchFamily="34" charset="0"/>
              </a:rPr>
              <a:t>Contact us!</a:t>
            </a:r>
          </a:p>
          <a:p>
            <a:pPr algn="ctr">
              <a:lnSpc>
                <a:spcPct val="150000"/>
              </a:lnSpc>
            </a:pPr>
            <a:r>
              <a:rPr lang="en-AU" sz="3300" dirty="0">
                <a:solidFill>
                  <a:schemeClr val="bg1"/>
                </a:solidFill>
                <a:latin typeface="Signa Offc Pro Light" panose="020B0504030101020102" pitchFamily="34" charset="0"/>
              </a:rPr>
              <a:t>rehabilitation@medel.com</a:t>
            </a:r>
          </a:p>
        </p:txBody>
      </p:sp>
    </p:spTree>
    <p:extLst>
      <p:ext uri="{BB962C8B-B14F-4D97-AF65-F5344CB8AC3E}">
        <p14:creationId xmlns:p14="http://schemas.microsoft.com/office/powerpoint/2010/main" val="36637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E1F82E-D9C9-4BD8-9D24-4FCD2DB95A35}"/>
              </a:ext>
            </a:extLst>
          </p:cNvPr>
          <p:cNvSpPr txBox="1"/>
          <p:nvPr/>
        </p:nvSpPr>
        <p:spPr>
          <a:xfrm>
            <a:off x="3990976" y="4623615"/>
            <a:ext cx="530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r>
              <a:rPr lang="en-AU" sz="4000" dirty="0">
                <a:latin typeface="Comic Sans MS" panose="030F0702030302020204" pitchFamily="66" charset="0"/>
              </a:rPr>
              <a:t>under the hat?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1C609AB6-928D-4ACC-BB8B-E20BB189A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0555" r="3333"/>
          <a:stretch/>
        </p:blipFill>
        <p:spPr>
          <a:xfrm>
            <a:off x="3865423" y="1492444"/>
            <a:ext cx="4461155" cy="2906201"/>
          </a:xfrm>
          <a:prstGeom prst="rect">
            <a:avLst/>
          </a:prstGeom>
        </p:spPr>
      </p:pic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id="{95CB6DD1-6DEC-4BC4-9C4F-D1733873A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333"/>
          <a:stretch/>
        </p:blipFill>
        <p:spPr>
          <a:xfrm>
            <a:off x="3201848" y="0"/>
            <a:ext cx="4755081" cy="4195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90C4F6-2E06-4007-9A51-E43D1BB7B8B3}"/>
              </a:ext>
            </a:extLst>
          </p:cNvPr>
          <p:cNvSpPr txBox="1"/>
          <p:nvPr/>
        </p:nvSpPr>
        <p:spPr>
          <a:xfrm>
            <a:off x="3303448" y="4515892"/>
            <a:ext cx="5992953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5400" dirty="0">
              <a:latin typeface="Kidprint MT Std" panose="03010502010101020101" pitchFamily="66" charset="0"/>
            </a:endParaRPr>
          </a:p>
          <a:p>
            <a:r>
              <a:rPr lang="en-AU" sz="4000" dirty="0">
                <a:latin typeface="Comic Sans MS" panose="030F0702030302020204" pitchFamily="66" charset="0"/>
              </a:rPr>
              <a:t>It’s a cat under the hat.</a:t>
            </a:r>
          </a:p>
        </p:txBody>
      </p:sp>
    </p:spTree>
    <p:extLst>
      <p:ext uri="{BB962C8B-B14F-4D97-AF65-F5344CB8AC3E}">
        <p14:creationId xmlns:p14="http://schemas.microsoft.com/office/powerpoint/2010/main" val="37071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06CCB64-DC33-43DA-9CDA-E83F7DD9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0433" r="3913" b="10336"/>
          <a:stretch/>
        </p:blipFill>
        <p:spPr>
          <a:xfrm>
            <a:off x="3762376" y="1123950"/>
            <a:ext cx="6385941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02540-812D-4834-A4E9-E7D7BA664542}"/>
              </a:ext>
            </a:extLst>
          </p:cNvPr>
          <p:cNvSpPr txBox="1"/>
          <p:nvPr/>
        </p:nvSpPr>
        <p:spPr>
          <a:xfrm>
            <a:off x="3845966" y="4886862"/>
            <a:ext cx="48586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What’s that hiding</a:t>
            </a:r>
          </a:p>
          <a:p>
            <a:r>
              <a:rPr lang="en-AU" sz="4000" dirty="0">
                <a:latin typeface="Comic Sans MS" panose="030F0702030302020204" pitchFamily="66" charset="0"/>
              </a:rPr>
              <a:t>behind the log?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3902A5E-3A11-4C40-99B3-68C9830C58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30" r="7825"/>
          <a:stretch/>
        </p:blipFill>
        <p:spPr>
          <a:xfrm>
            <a:off x="1648079" y="647700"/>
            <a:ext cx="8428482" cy="3695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9A15D8-AC6E-4F5C-8054-EA1539B71F5D}"/>
              </a:ext>
            </a:extLst>
          </p:cNvPr>
          <p:cNvSpPr txBox="1"/>
          <p:nvPr/>
        </p:nvSpPr>
        <p:spPr>
          <a:xfrm>
            <a:off x="2916325" y="4671418"/>
            <a:ext cx="671789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5400" dirty="0">
              <a:latin typeface="Kidprint MT Std" panose="03010502010101020101" pitchFamily="66" charset="0"/>
            </a:endParaRPr>
          </a:p>
          <a:p>
            <a:pPr lvl="1"/>
            <a:r>
              <a:rPr lang="en-AU" sz="4000" dirty="0">
                <a:latin typeface="Comic Sans MS" panose="030F0702030302020204" pitchFamily="66" charset="0"/>
              </a:rPr>
              <a:t>It’s a dog behind the log.</a:t>
            </a:r>
          </a:p>
        </p:txBody>
      </p:sp>
    </p:spTree>
    <p:extLst>
      <p:ext uri="{BB962C8B-B14F-4D97-AF65-F5344CB8AC3E}">
        <p14:creationId xmlns:p14="http://schemas.microsoft.com/office/powerpoint/2010/main" val="10613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5711C05-798E-4AE6-9688-C90BE8DE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20139" r="2778" b="2916"/>
          <a:stretch/>
        </p:blipFill>
        <p:spPr>
          <a:xfrm>
            <a:off x="3914656" y="1176922"/>
            <a:ext cx="4143495" cy="3446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9311B-1CBD-45E2-94B5-2592063BA34D}"/>
              </a:ext>
            </a:extLst>
          </p:cNvPr>
          <p:cNvSpPr txBox="1"/>
          <p:nvPr/>
        </p:nvSpPr>
        <p:spPr>
          <a:xfrm>
            <a:off x="3099524" y="4756861"/>
            <a:ext cx="599295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inside the box?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93A61-213C-4923-AF0E-C22FF1830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12640" r="4445" b="3889"/>
          <a:stretch/>
        </p:blipFill>
        <p:spPr>
          <a:xfrm>
            <a:off x="3962280" y="837386"/>
            <a:ext cx="4048245" cy="3786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9B7A8-B24B-4BD5-A16C-6000E11C1FEA}"/>
              </a:ext>
            </a:extLst>
          </p:cNvPr>
          <p:cNvSpPr txBox="1"/>
          <p:nvPr/>
        </p:nvSpPr>
        <p:spPr>
          <a:xfrm>
            <a:off x="3208717" y="4623614"/>
            <a:ext cx="634311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5400" dirty="0">
              <a:latin typeface="Kidprint MT Std" panose="03010502010101020101" pitchFamily="66" charset="0"/>
            </a:endParaRPr>
          </a:p>
          <a:p>
            <a:r>
              <a:rPr lang="en-AU" sz="4000" dirty="0">
                <a:latin typeface="Comic Sans MS" panose="030F0702030302020204" pitchFamily="66" charset="0"/>
              </a:rPr>
              <a:t>It’s a fox inside the box.</a:t>
            </a:r>
          </a:p>
        </p:txBody>
      </p:sp>
    </p:spTree>
    <p:extLst>
      <p:ext uri="{BB962C8B-B14F-4D97-AF65-F5344CB8AC3E}">
        <p14:creationId xmlns:p14="http://schemas.microsoft.com/office/powerpoint/2010/main" val="24154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756ED82-9D7A-4F80-915C-3B0A5E3C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557" r="6876"/>
          <a:stretch/>
        </p:blipFill>
        <p:spPr>
          <a:xfrm>
            <a:off x="3597919" y="480061"/>
            <a:ext cx="5173208" cy="406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93B17-A9D3-4439-93CC-B58C63784A8D}"/>
              </a:ext>
            </a:extLst>
          </p:cNvPr>
          <p:cNvSpPr txBox="1"/>
          <p:nvPr/>
        </p:nvSpPr>
        <p:spPr>
          <a:xfrm>
            <a:off x="3942485" y="5017862"/>
            <a:ext cx="47919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What’s that hiding beside the house?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1C20188-8CA3-476C-ABCF-DA2BCA97C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2557" r="6875"/>
          <a:stretch/>
        </p:blipFill>
        <p:spPr>
          <a:xfrm>
            <a:off x="3597919" y="516700"/>
            <a:ext cx="5136507" cy="4010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07E29-18A7-4D03-A4DA-EF1DCF933DFF}"/>
              </a:ext>
            </a:extLst>
          </p:cNvPr>
          <p:cNvSpPr txBox="1"/>
          <p:nvPr/>
        </p:nvSpPr>
        <p:spPr>
          <a:xfrm>
            <a:off x="3973295" y="5054502"/>
            <a:ext cx="458239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It’s a mouse beside the house.</a:t>
            </a:r>
          </a:p>
        </p:txBody>
      </p:sp>
    </p:spTree>
    <p:extLst>
      <p:ext uri="{BB962C8B-B14F-4D97-AF65-F5344CB8AC3E}">
        <p14:creationId xmlns:p14="http://schemas.microsoft.com/office/powerpoint/2010/main" val="10750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F97757BF-5CF1-4FCC-8ECB-EAFBD0307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5774" r="2812" b="4034"/>
          <a:stretch/>
        </p:blipFill>
        <p:spPr>
          <a:xfrm>
            <a:off x="2522768" y="917256"/>
            <a:ext cx="7146461" cy="380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FCA8C-0A12-4ACD-A965-48AF9B367D11}"/>
              </a:ext>
            </a:extLst>
          </p:cNvPr>
          <p:cNvSpPr txBox="1"/>
          <p:nvPr/>
        </p:nvSpPr>
        <p:spPr>
          <a:xfrm>
            <a:off x="3901007" y="5000853"/>
            <a:ext cx="487766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in the boat?</a:t>
            </a:r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462B787F-6E00-4F57-A494-019CA103E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680" r="2500" b="5192"/>
          <a:stretch/>
        </p:blipFill>
        <p:spPr>
          <a:xfrm>
            <a:off x="2613830" y="634137"/>
            <a:ext cx="6987370" cy="4097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BF0AC-DE3F-4B52-A7C6-77652371E015}"/>
              </a:ext>
            </a:extLst>
          </p:cNvPr>
          <p:cNvSpPr txBox="1"/>
          <p:nvPr/>
        </p:nvSpPr>
        <p:spPr>
          <a:xfrm>
            <a:off x="3516000" y="4758523"/>
            <a:ext cx="5944034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5400" dirty="0">
              <a:latin typeface="Kidprint MT Std" panose="03010502010101020101" pitchFamily="66" charset="0"/>
            </a:endParaRPr>
          </a:p>
          <a:p>
            <a:r>
              <a:rPr lang="en-AU" sz="4000" dirty="0">
                <a:latin typeface="Comic Sans MS" panose="030F0702030302020204" pitchFamily="66" charset="0"/>
              </a:rPr>
              <a:t>It’s a goat in the boat.</a:t>
            </a:r>
          </a:p>
        </p:txBody>
      </p:sp>
    </p:spTree>
    <p:extLst>
      <p:ext uri="{BB962C8B-B14F-4D97-AF65-F5344CB8AC3E}">
        <p14:creationId xmlns:p14="http://schemas.microsoft.com/office/powerpoint/2010/main" val="28138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13E95ED-1820-49A7-9B07-7F4466194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5139" r="17029" b="1944"/>
          <a:stretch/>
        </p:blipFill>
        <p:spPr>
          <a:xfrm>
            <a:off x="4067176" y="552451"/>
            <a:ext cx="3864258" cy="4071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23BB1-2194-47B3-B87F-2F456F0F9E62}"/>
              </a:ext>
            </a:extLst>
          </p:cNvPr>
          <p:cNvSpPr txBox="1"/>
          <p:nvPr/>
        </p:nvSpPr>
        <p:spPr>
          <a:xfrm>
            <a:off x="3677486" y="4982111"/>
            <a:ext cx="51439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up in the tree?</a:t>
            </a:r>
          </a:p>
        </p:txBody>
      </p:sp>
    </p:spTree>
    <p:extLst>
      <p:ext uri="{BB962C8B-B14F-4D97-AF65-F5344CB8AC3E}">
        <p14:creationId xmlns:p14="http://schemas.microsoft.com/office/powerpoint/2010/main" val="211637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0814D-0370-4A33-AA0A-AC3D64350E01}"/>
              </a:ext>
            </a:extLst>
          </p:cNvPr>
          <p:cNvSpPr txBox="1"/>
          <p:nvPr/>
        </p:nvSpPr>
        <p:spPr>
          <a:xfrm>
            <a:off x="2157985" y="2613839"/>
            <a:ext cx="42142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</a:t>
            </a:r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not </a:t>
            </a:r>
            <a:r>
              <a:rPr lang="en-AU" sz="4000" dirty="0">
                <a:latin typeface="Comic Sans MS" panose="030F0702030302020204" pitchFamily="66" charset="0"/>
              </a:rPr>
              <a:t>a bee,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BE48653-050D-4577-9E2B-920BBF127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20140" r="4306" b="18611"/>
          <a:stretch/>
        </p:blipFill>
        <p:spPr>
          <a:xfrm>
            <a:off x="-1920567" y="750570"/>
            <a:ext cx="1839287" cy="1232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ACA34-D037-4407-8141-EFEFF9E44198}"/>
              </a:ext>
            </a:extLst>
          </p:cNvPr>
          <p:cNvSpPr txBox="1"/>
          <p:nvPr/>
        </p:nvSpPr>
        <p:spPr>
          <a:xfrm>
            <a:off x="4265105" y="5454610"/>
            <a:ext cx="42142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nor</a:t>
            </a:r>
            <a:r>
              <a:rPr lang="en-AU" sz="4000" dirty="0">
                <a:latin typeface="Comic Sans MS" panose="030F0702030302020204" pitchFamily="66" charset="0"/>
              </a:rPr>
              <a:t> a flea,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B9F5DD0-CE26-4419-8365-9FBE3B522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19028" r="12361" b="7000"/>
          <a:stretch/>
        </p:blipFill>
        <p:spPr>
          <a:xfrm>
            <a:off x="12192000" y="2137186"/>
            <a:ext cx="1364171" cy="13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6297 C 8.33333E-7 0.09792 0.07448 0.125 0.1651 0.125 C 0.25851 0.125 0.33299 0.09792 0.33299 0.06297 C 0.33299 0.02801 0.40746 0.00093 0.50087 0.00093 C 0.59167 0.00093 0.66615 0.02801 0.66615 0.0629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115 C -0.01419 -0.00764 -0.06289 -0.01598 -0.0806 -0.01598 C -0.1888 -0.01598 -0.30065 0.11805 -0.30065 0.25231 C -0.30065 0.18472 -0.35664 0.11805 -0.40898 0.11805 C -0.46484 0.11805 -0.51719 0.18564 -0.51719 0.25231 C -0.51719 0.21898 -0.54492 0.18472 -0.57318 0.18472 C -0.60091 0.18472 -0.62904 0.21782 -0.62904 0.25231 C -0.62904 0.23495 -0.64323 0.21898 -0.65677 0.21898 C -0.67096 0.21898 -0.68451 0.23611 -0.68451 0.25231 C -0.68451 0.24351 -0.69141 0.23495 -0.6987 0.23495 C -0.70234 0.23495 -0.71276 0.24375 -0.71276 0.25231 C -0.71276 0.24791 -0.71641 0.24351 -0.71953 0.24351 C -0.71953 0.24259 -0.72643 0.24768 -0.72643 0.25231 C -0.72643 0.25 -0.72643 0.24791 -0.73008 0.24791 C -0.73008 0.24907 -0.73372 0.25023 -0.73372 0.25231 C -0.73372 0.25115 -0.73372 0.25 -0.73372 0.24907 C -0.73737 0.24907 -0.73737 0.25 -0.73737 0.25115 C -0.74102 0.25115 -0.74102 0.25023 -0.74102 0.24907 C -0.74453 0.24907 -0.74453 0.25 -0.74453 0.25115 " pathEditMode="relative" rAng="0" ptsTypes="AAAAAAAAAAAAAAAAAAA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72B69-B09A-4701-BF5E-5923589A6760}"/>
              </a:ext>
            </a:extLst>
          </p:cNvPr>
          <p:cNvSpPr txBox="1"/>
          <p:nvPr/>
        </p:nvSpPr>
        <p:spPr>
          <a:xfrm>
            <a:off x="4352926" y="4979215"/>
            <a:ext cx="421424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nor</a:t>
            </a:r>
            <a:r>
              <a:rPr lang="en-AU" sz="4000" dirty="0">
                <a:latin typeface="Comic Sans MS" panose="030F0702030302020204" pitchFamily="66" charset="0"/>
              </a:rPr>
              <a:t> a turtle  from the sea.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0F7CD-82A8-43CA-A7BE-34FCEE1AD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1250"/>
          <a:stretch/>
        </p:blipFill>
        <p:spPr>
          <a:xfrm>
            <a:off x="4810126" y="1513622"/>
            <a:ext cx="3757041" cy="28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124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Kidprint MT Std</vt:lpstr>
      <vt:lpstr>Signa Offc Pro Light</vt:lpstr>
      <vt:lpstr>SignaPro-Light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Rebecca Claridge</cp:lastModifiedBy>
  <cp:revision>27</cp:revision>
  <dcterms:created xsi:type="dcterms:W3CDTF">2018-03-21T22:19:03Z</dcterms:created>
  <dcterms:modified xsi:type="dcterms:W3CDTF">2020-02-10T23:30:16Z</dcterms:modified>
</cp:coreProperties>
</file>